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 ContentType="image/ti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311" r:id="rId2"/>
    <p:sldId id="257" r:id="rId3"/>
    <p:sldId id="258" r:id="rId4"/>
    <p:sldId id="316" r:id="rId5"/>
    <p:sldId id="317" r:id="rId6"/>
    <p:sldId id="318" r:id="rId7"/>
    <p:sldId id="319" r:id="rId8"/>
    <p:sldId id="320" r:id="rId9"/>
    <p:sldId id="321" r:id="rId10"/>
    <p:sldId id="264" r:id="rId11"/>
    <p:sldId id="322" r:id="rId12"/>
    <p:sldId id="268" r:id="rId13"/>
    <p:sldId id="329" r:id="rId14"/>
    <p:sldId id="327" r:id="rId15"/>
    <p:sldId id="330" r:id="rId16"/>
    <p:sldId id="331" r:id="rId17"/>
    <p:sldId id="269" r:id="rId18"/>
    <p:sldId id="328" r:id="rId19"/>
    <p:sldId id="270" r:id="rId20"/>
    <p:sldId id="313" r:id="rId21"/>
    <p:sldId id="272" r:id="rId22"/>
    <p:sldId id="273" r:id="rId23"/>
    <p:sldId id="274" r:id="rId24"/>
    <p:sldId id="275" r:id="rId25"/>
    <p:sldId id="315" r:id="rId26"/>
    <p:sldId id="324" r:id="rId27"/>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74746"/>
        </a:solidFill>
        <a:effectLst/>
        <a:uFillTx/>
        <a:latin typeface="+mj-lt"/>
        <a:ea typeface="+mj-ea"/>
        <a:cs typeface="+mj-cs"/>
        <a:sym typeface="Arial"/>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74746"/>
        </a:solidFill>
        <a:effectLst/>
        <a:uFillTx/>
        <a:latin typeface="+mj-lt"/>
        <a:ea typeface="+mj-ea"/>
        <a:cs typeface="+mj-cs"/>
        <a:sym typeface="Arial"/>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74746"/>
        </a:solidFill>
        <a:effectLst/>
        <a:uFillTx/>
        <a:latin typeface="+mj-lt"/>
        <a:ea typeface="+mj-ea"/>
        <a:cs typeface="+mj-cs"/>
        <a:sym typeface="Arial"/>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74746"/>
        </a:solidFill>
        <a:effectLst/>
        <a:uFillTx/>
        <a:latin typeface="+mj-lt"/>
        <a:ea typeface="+mj-ea"/>
        <a:cs typeface="+mj-cs"/>
        <a:sym typeface="Arial"/>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74746"/>
        </a:solidFill>
        <a:effectLst/>
        <a:uFillTx/>
        <a:latin typeface="+mj-lt"/>
        <a:ea typeface="+mj-ea"/>
        <a:cs typeface="+mj-cs"/>
        <a:sym typeface="Arial"/>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74746"/>
        </a:solidFill>
        <a:effectLst/>
        <a:uFillTx/>
        <a:latin typeface="+mj-lt"/>
        <a:ea typeface="+mj-ea"/>
        <a:cs typeface="+mj-cs"/>
        <a:sym typeface="Arial"/>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74746"/>
        </a:solidFill>
        <a:effectLst/>
        <a:uFillTx/>
        <a:latin typeface="+mj-lt"/>
        <a:ea typeface="+mj-ea"/>
        <a:cs typeface="+mj-cs"/>
        <a:sym typeface="Arial"/>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74746"/>
        </a:solidFill>
        <a:effectLst/>
        <a:uFillTx/>
        <a:latin typeface="+mj-lt"/>
        <a:ea typeface="+mj-ea"/>
        <a:cs typeface="+mj-cs"/>
        <a:sym typeface="Arial"/>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74746"/>
        </a:solidFill>
        <a:effectLst/>
        <a:uFillTx/>
        <a:latin typeface="+mj-lt"/>
        <a:ea typeface="+mj-ea"/>
        <a:cs typeface="+mj-cs"/>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474746"/>
        </a:fontRef>
        <a:srgbClr val="47474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EE5CE"/>
          </a:solidFill>
        </a:fill>
      </a:tcStyle>
    </a:wholeTbl>
    <a:band2H>
      <a:tcTxStyle/>
      <a:tcStyle>
        <a:tcBdr/>
        <a:fill>
          <a:solidFill>
            <a:srgbClr val="FEF2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474746"/>
        </a:fontRef>
        <a:srgbClr val="47474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2E3"/>
          </a:solidFill>
        </a:fill>
      </a:tcStyle>
    </a:wholeTbl>
    <a:band2H>
      <a:tcTxStyle/>
      <a:tcStyle>
        <a:tcBdr/>
        <a:fill>
          <a:solidFill>
            <a:srgbClr val="E6EAF1"/>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474746"/>
        </a:fontRef>
        <a:srgbClr val="47474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DDDDD"/>
          </a:solidFill>
        </a:fill>
      </a:tcStyle>
    </a:wholeTbl>
    <a:band2H>
      <a:tcTxStyle/>
      <a:tcStyle>
        <a:tcBdr/>
        <a:fill>
          <a:solidFill>
            <a:srgbClr val="EFEF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474746"/>
        </a:fontRef>
        <a:srgbClr val="474746"/>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8E8E8"/>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474746"/>
        </a:fontRef>
        <a:srgbClr val="474746"/>
      </a:tcTxStyle>
      <a:tcStyle>
        <a:tcBdr>
          <a:left>
            <a:ln w="12700" cap="flat">
              <a:noFill/>
              <a:miter lim="400000"/>
            </a:ln>
          </a:left>
          <a:right>
            <a:ln w="12700" cap="flat">
              <a:noFill/>
              <a:miter lim="400000"/>
            </a:ln>
          </a:right>
          <a:top>
            <a:ln w="50800" cap="flat">
              <a:solidFill>
                <a:srgbClr val="474746"/>
              </a:solidFill>
              <a:prstDash val="solid"/>
              <a:round/>
            </a:ln>
          </a:top>
          <a:bottom>
            <a:ln w="25400" cap="flat">
              <a:solidFill>
                <a:srgbClr val="474746"/>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474746"/>
              </a:solidFill>
              <a:prstDash val="solid"/>
              <a:round/>
            </a:ln>
          </a:top>
          <a:bottom>
            <a:ln w="25400" cap="flat">
              <a:solidFill>
                <a:srgbClr val="474746"/>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474746"/>
        </a:fontRef>
        <a:srgbClr val="47474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ECECE"/>
          </a:solidFill>
        </a:fill>
      </a:tcStyle>
    </a:wholeTbl>
    <a:band2H>
      <a:tcTxStyle/>
      <a:tcStyle>
        <a:tcBdr/>
        <a:fill>
          <a:solidFill>
            <a:srgbClr val="E8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7474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7474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74746"/>
          </a:solidFill>
        </a:fill>
      </a:tcStyle>
    </a:firstRow>
  </a:tblStyle>
  <a:tblStyle styleId="{2708684C-4D16-4618-839F-0558EEFCDFE6}" styleName="">
    <a:tblBg/>
    <a:wholeTbl>
      <a:tcTxStyle b="off" i="off">
        <a:fontRef idx="major">
          <a:srgbClr val="474746"/>
        </a:fontRef>
        <a:srgbClr val="474746"/>
      </a:tcTxStyle>
      <a:tcStyle>
        <a:tcBdr>
          <a:left>
            <a:ln w="12700" cap="flat">
              <a:solidFill>
                <a:srgbClr val="474746"/>
              </a:solidFill>
              <a:prstDash val="solid"/>
              <a:round/>
            </a:ln>
          </a:left>
          <a:right>
            <a:ln w="12700" cap="flat">
              <a:solidFill>
                <a:srgbClr val="474746"/>
              </a:solidFill>
              <a:prstDash val="solid"/>
              <a:round/>
            </a:ln>
          </a:right>
          <a:top>
            <a:ln w="12700" cap="flat">
              <a:solidFill>
                <a:srgbClr val="474746"/>
              </a:solidFill>
              <a:prstDash val="solid"/>
              <a:round/>
            </a:ln>
          </a:top>
          <a:bottom>
            <a:ln w="12700" cap="flat">
              <a:solidFill>
                <a:srgbClr val="474746"/>
              </a:solidFill>
              <a:prstDash val="solid"/>
              <a:round/>
            </a:ln>
          </a:bottom>
          <a:insideH>
            <a:ln w="12700" cap="flat">
              <a:solidFill>
                <a:srgbClr val="474746"/>
              </a:solidFill>
              <a:prstDash val="solid"/>
              <a:round/>
            </a:ln>
          </a:insideH>
          <a:insideV>
            <a:ln w="12700" cap="flat">
              <a:solidFill>
                <a:srgbClr val="474746"/>
              </a:solidFill>
              <a:prstDash val="solid"/>
              <a:round/>
            </a:ln>
          </a:insideV>
        </a:tcBdr>
        <a:fill>
          <a:solidFill>
            <a:srgbClr val="474746">
              <a:alpha val="20000"/>
            </a:srgbClr>
          </a:solidFill>
        </a:fill>
      </a:tcStyle>
    </a:wholeTbl>
    <a:band2H>
      <a:tcTxStyle/>
      <a:tcStyle>
        <a:tcBdr/>
        <a:fill>
          <a:solidFill>
            <a:srgbClr val="FFFFFF"/>
          </a:solidFill>
        </a:fill>
      </a:tcStyle>
    </a:band2H>
    <a:firstCol>
      <a:tcTxStyle b="on" i="off">
        <a:fontRef idx="major">
          <a:srgbClr val="474746"/>
        </a:fontRef>
        <a:srgbClr val="474746"/>
      </a:tcTxStyle>
      <a:tcStyle>
        <a:tcBdr>
          <a:left>
            <a:ln w="12700" cap="flat">
              <a:solidFill>
                <a:srgbClr val="474746"/>
              </a:solidFill>
              <a:prstDash val="solid"/>
              <a:round/>
            </a:ln>
          </a:left>
          <a:right>
            <a:ln w="12700" cap="flat">
              <a:solidFill>
                <a:srgbClr val="474746"/>
              </a:solidFill>
              <a:prstDash val="solid"/>
              <a:round/>
            </a:ln>
          </a:right>
          <a:top>
            <a:ln w="12700" cap="flat">
              <a:solidFill>
                <a:srgbClr val="474746"/>
              </a:solidFill>
              <a:prstDash val="solid"/>
              <a:round/>
            </a:ln>
          </a:top>
          <a:bottom>
            <a:ln w="12700" cap="flat">
              <a:solidFill>
                <a:srgbClr val="474746"/>
              </a:solidFill>
              <a:prstDash val="solid"/>
              <a:round/>
            </a:ln>
          </a:bottom>
          <a:insideH>
            <a:ln w="12700" cap="flat">
              <a:solidFill>
                <a:srgbClr val="474746"/>
              </a:solidFill>
              <a:prstDash val="solid"/>
              <a:round/>
            </a:ln>
          </a:insideH>
          <a:insideV>
            <a:ln w="12700" cap="flat">
              <a:solidFill>
                <a:srgbClr val="474746"/>
              </a:solidFill>
              <a:prstDash val="solid"/>
              <a:round/>
            </a:ln>
          </a:insideV>
        </a:tcBdr>
        <a:fill>
          <a:solidFill>
            <a:srgbClr val="474746">
              <a:alpha val="20000"/>
            </a:srgbClr>
          </a:solidFill>
        </a:fill>
      </a:tcStyle>
    </a:firstCol>
    <a:lastRow>
      <a:tcTxStyle b="on" i="off">
        <a:fontRef idx="major">
          <a:srgbClr val="474746"/>
        </a:fontRef>
        <a:srgbClr val="474746"/>
      </a:tcTxStyle>
      <a:tcStyle>
        <a:tcBdr>
          <a:left>
            <a:ln w="12700" cap="flat">
              <a:solidFill>
                <a:srgbClr val="474746"/>
              </a:solidFill>
              <a:prstDash val="solid"/>
              <a:round/>
            </a:ln>
          </a:left>
          <a:right>
            <a:ln w="12700" cap="flat">
              <a:solidFill>
                <a:srgbClr val="474746"/>
              </a:solidFill>
              <a:prstDash val="solid"/>
              <a:round/>
            </a:ln>
          </a:right>
          <a:top>
            <a:ln w="50800" cap="flat">
              <a:solidFill>
                <a:srgbClr val="474746"/>
              </a:solidFill>
              <a:prstDash val="solid"/>
              <a:round/>
            </a:ln>
          </a:top>
          <a:bottom>
            <a:ln w="12700" cap="flat">
              <a:solidFill>
                <a:srgbClr val="474746"/>
              </a:solidFill>
              <a:prstDash val="solid"/>
              <a:round/>
            </a:ln>
          </a:bottom>
          <a:insideH>
            <a:ln w="12700" cap="flat">
              <a:solidFill>
                <a:srgbClr val="474746"/>
              </a:solidFill>
              <a:prstDash val="solid"/>
              <a:round/>
            </a:ln>
          </a:insideH>
          <a:insideV>
            <a:ln w="12700" cap="flat">
              <a:solidFill>
                <a:srgbClr val="474746"/>
              </a:solidFill>
              <a:prstDash val="solid"/>
              <a:round/>
            </a:ln>
          </a:insideV>
        </a:tcBdr>
        <a:fill>
          <a:noFill/>
        </a:fill>
      </a:tcStyle>
    </a:lastRow>
    <a:firstRow>
      <a:tcTxStyle b="on" i="off">
        <a:fontRef idx="major">
          <a:srgbClr val="474746"/>
        </a:fontRef>
        <a:srgbClr val="474746"/>
      </a:tcTxStyle>
      <a:tcStyle>
        <a:tcBdr>
          <a:left>
            <a:ln w="12700" cap="flat">
              <a:solidFill>
                <a:srgbClr val="474746"/>
              </a:solidFill>
              <a:prstDash val="solid"/>
              <a:round/>
            </a:ln>
          </a:left>
          <a:right>
            <a:ln w="12700" cap="flat">
              <a:solidFill>
                <a:srgbClr val="474746"/>
              </a:solidFill>
              <a:prstDash val="solid"/>
              <a:round/>
            </a:ln>
          </a:right>
          <a:top>
            <a:ln w="12700" cap="flat">
              <a:solidFill>
                <a:srgbClr val="474746"/>
              </a:solidFill>
              <a:prstDash val="solid"/>
              <a:round/>
            </a:ln>
          </a:top>
          <a:bottom>
            <a:ln w="25400" cap="flat">
              <a:solidFill>
                <a:srgbClr val="474746"/>
              </a:solidFill>
              <a:prstDash val="solid"/>
              <a:round/>
            </a:ln>
          </a:bottom>
          <a:insideH>
            <a:ln w="12700" cap="flat">
              <a:solidFill>
                <a:srgbClr val="474746"/>
              </a:solidFill>
              <a:prstDash val="solid"/>
              <a:round/>
            </a:ln>
          </a:insideH>
          <a:insideV>
            <a:ln w="12700" cap="flat">
              <a:solidFill>
                <a:srgbClr val="474746"/>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57" autoAdjust="0"/>
    <p:restoredTop sz="83800" autoAdjust="0"/>
  </p:normalViewPr>
  <p:slideViewPr>
    <p:cSldViewPr snapToGrid="0" snapToObjects="1">
      <p:cViewPr varScale="1">
        <p:scale>
          <a:sx n="127" d="100"/>
          <a:sy n="127" d="100"/>
        </p:scale>
        <p:origin x="98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ax="2944" units="cm"/>
          <inkml:channel name="Y" type="integer" max="1082" units="cm"/>
          <inkml:channel name="T" type="integer" max="2.14748E9" units="dev"/>
        </inkml:traceFormat>
        <inkml:channelProperties>
          <inkml:channelProperty channel="X" name="resolution" value="61.71908" units="1/cm"/>
          <inkml:channelProperty channel="Y" name="resolution" value="40.37313" units="1/cm"/>
          <inkml:channelProperty channel="T" name="resolution" value="1" units="1/dev"/>
        </inkml:channelProperties>
      </inkml:inkSource>
      <inkml:timestamp xml:id="ts0" timeString="2023-05-29T06:50:08.512"/>
    </inkml:context>
    <inkml:brush xml:id="br0">
      <inkml:brushProperty name="width" value="0.05292" units="cm"/>
      <inkml:brushProperty name="height" value="0.05292" units="cm"/>
      <inkml:brushProperty name="color" value="#FF0000"/>
    </inkml:brush>
  </inkml:definitions>
  <inkml:trace contextRef="#ctx0" brushRef="#br0">13057 7871 0,'-53'-26'62,"-26"-40"-46,-27 0-16,13-1 15,1 1-15,26 13 16,39 27-16,-12-27 16,12 27-16,14 12 15,-27-52-15,27 40 16,-14-1-16,1 1 16,13-14-16,0 27 15,-1-40-15,1 13 16,13-26-16,-53-13 15,53 39-15,-13 0 16,13 14-16,0-14 16,0 14-16,0-1 15,0-12-15,0-14 16,0 26-16,26 1 16,1 13-1,-1-27-15,27 27 16,-13-14-16,13 1 15,26-14-15,1 14 16,12-14-16,-12 27 16,12-14-16,14 1 15,-27 26-15,-12 0 16,-28 0-16,27 0 16,-13 0-16,27 0 15,-14 0-15,-13 0 16,26 26-16,-39-26 15,26 13-15,0 1 16,0-1-16,27 0 16,-14 0-16,1-13 15,-14 27-15,-40-27 16,-13 0-16,1 0 16,-1 13-16,0-13 15,14 27 1,-14-14-1,0 0 1,27 0-16,-14 0 16,1 1-1,-1-14-15,1 13 16,-1 0-16,0-13 16,14 13-16,-13 1 15,-14-14 1,0 0-1,0 13-15,1-13 16,-14 13-16,13 0 16,0-13-16,0 13 15,0 1 1,1 12 0,-14-13-16,0 27 15,0 0-15,0 13 16,0 0-16,0 0 15,0 26-15,0-53 16,0-12-16,0-1 16,0 13-16,0-12 15,-14 25 1,-12-26-16,0 40 16,-14-13-1,-26 13-15,0-13 0,-27 13 16,40-14-1,-26 1-15,52-14 0,-12-12 16,-1-1 0,13 0-16,14 0 15,0-13 1,0 0 0,-1 14-1,-12-14-15,0 0 16,-41 0-16,14 0 15,-39 39-15,52-39 16,0 0-16,-12 0 16,12 0-16,13 0 15,14 0 1,0 0-16</inkml:trace>
  <inkml:trace contextRef="#ctx0" brushRef="#br0" timeOffset="1374.9589">15835 7461 0,'93'27'125,"0"-27"-125,39 0 16,0 0-1,-13 0-15,27 0 16,-54 0-16,1 0 16,-27 0-16,-13 0 15,0 0-15,0 0 16,-27 0-16,14 0 16,-14 0-1,-12 0-15,12 0 16,-13 0 218,14 0-234,-14 0 16,-13 13-16,26-13 15,1 0-15,-1 0 16,-12 0-16,12 0 16,-13 0-16,14 0 93,-14 0 32</inkml:trace>
  <inkml:trace contextRef="#ctx0" brushRef="#br0" timeOffset="4071.919">12039 9036 0,'0'-14'156,"13"14"-140,66 0-1,-26 14-15,13-14 0,14 0 16,-28 0-16,-12 13 15,0-13-15,-14 13 16,-12-13 0,-1 0-1,13 0 1,-13 0 0,14 0-1,-14 0-15,14 0 16,-14 0-1,0 0 1,0 0-16,1 0 16,-1 0-1,0 0 1,0 0 234,0 0-250,1 0 16,-1 0-16,0 0 15,0 0-15,1 0 16,-1 0-1,0 0 1,0 0 0</inkml:trace>
  <inkml:trace contextRef="#ctx0" brushRef="#br0" timeOffset="12038.9385">14116 8652 0,'13'0'187,"0"0"-140,13 0-16,-12 0-15,12 0-1,-13 0-15,27 0 16,-27 0 0,14 0-1,-14 0 1,0 0 0,0 0-1,1 0 1,-1 0 93,0 0-93,0 0-1,1 0-15,-1 0 16</inkml:trace>
  <inkml:trace contextRef="#ctx0" brushRef="#br0" timeOffset="16319.0868">10544 8665 0,'-14'0'32,"28"0"30,-1 0-46,-13-13-1,26 13 1,1 0-16,-1 0 0,1 0 31,-14 0-31,13 0 16,-12 0-16,-1 0 15,13 0-15,-12 0 16</inkml:trace>
  <inkml:trace contextRef="#ctx0" brushRef="#br0" timeOffset="19623.9753">12898 7713 0</inkml:trace>
  <inkml:trace contextRef="#ctx0" brushRef="#br0" timeOffset="22966.4588">12925 7699 0,'13'0'78,"53"0"-78,67 0 16,-14 0-1,-14-13-15,15 13 16,-68 0-16,-12 0 16,-27 0-16</inkml:trace>
  <inkml:trace contextRef="#ctx0" brushRef="#br0" timeOffset="24982.457">10742 7527 0,'13'0'172,"27"0"-157,26 0-15,40 0 16,-13 0-16,12 0 16,1 0-16,0 0 15,-13 0-15,13 0 16,92 0 0,-132 0-1,-13 0-15,-13 0 16,-1 0-16,-25 0 15,-1 0-15,0 0 16,0 0 0,1 0 62,-1 0-78,0 0 15,0 0 64,0 0-64,1 0 1,-1 0 15,13 0-31,-12 0 16,12 0-1,-13 0 17,1 0-1,-1 0-16,0 0 142,0 0-142,0 0 1,1 0-16,-1 0 16,0 0-16,0 0 15,1 0 32</inkml:trace>
  <inkml:trace contextRef="#ctx0" brushRef="#br0" timeOffset="38791.6083">9565 7594 0,'13'-14'188,"13"1"-188,1 13 15,13 0 1,-1 0-16,1 0 16,0 0-16,-1 0 15,1 0-15,-27 0 16,14 0-16,-14 0 15,13 0-15,1 0 16,-1 0-16,-13 0 16,14 0-16,-14 0 15,14 0-15,-14 0 16,0 0-16,0 0 16,1 0-16,-1 0 15,13 0 1,-13 0 15,1 0 0,-1 0-31,0 0 16,14 0 0,12 0-16,-25 0 15,12 0-15,14 0 16,-27 0-1,0 13-15,0-13 16,1 0-16,-1 0 16,0 0 109</inkml:trace>
  <inkml:trace contextRef="#ctx0" brushRef="#br0" timeOffset="44287.3391">5913 7646 0,'40'0'125,"-13"0"-125,52 0 15,0 0-15,1 0 16,26 0-16,-14 0 15,14 0-15,-27 0 16,27 0-16,-26 0 16,25 0-16,-12 0 15,13 0-15,0 0 16,-14 0-16,1 0 16,-27-13-16,27 13 15,-67 0-15,1 0 16,-14 0-16,13 0 15,-13 0 1,14 0 0,-14 0-16,27 0 15,-27 0-15,14 0 16,12 0-16,-12-13 16,-1 13-16,-13 0 15,1 0 63,12 0-78,1-13 16,-14 13 0,13 0-16,-13 0 15,1 0-15,-1-13 16,0 13 93,0 0-78,1 0-31,-1 0 16,26 0-16,-25 0 16</inkml:trace>
  <inkml:trace contextRef="#ctx0" brushRef="#br0" timeOffset="47551.3107">18150 7422 0,'27'0'141,"13"0"-141,-1 0 16,-12 0-16,12 0 15,-12 0-15,-1 13 16,1-13-16,-14 13 16,27-13-16,-1 0 15,-12 0-15,-1 0 16,-12 0-16,12 0 15,-13 0 1,0 0-16,14 0 31,-14 0-15,14 0-16,-14-13 16,0 13-1,0 0 1,0 0-1,1 0 1,-1 0-16,0 0 16,0 0-1,1 0-15,-1 0 16,0 0 0,0 0-16,1 0 15,-1 0-15,0 13 16,0-13-16,0 0 15,1 0 32,-1 0-31,0 0 15,14 0-31,-1 0 31,1 0-15,-14 0-16,0 0 16,13 0-16,1 0 15,-1 0 1,-12 0-16,12 0 16,-13 0-16,14 0 15,-14 0-15,0 0 16,0 0-1,1 0 32,-1 0-47,0 0 16,0 0-16,1 0 16,-1 0-16,0 0 15,0 0 1,1 0-16,-1 0 15,0 0-15,0 0 16,14 0 0,-14 0-1,0 0 17,0 0-17,-13 13 16,14-13-31</inkml:trace>
</inkml:ink>
</file>

<file path=ppt/ink/ink2.xml><?xml version="1.0" encoding="utf-8"?>
<inkml:ink xmlns:inkml="http://www.w3.org/2003/InkML">
  <inkml:definitions>
    <inkml:context xml:id="ctx0">
      <inkml:inkSource xml:id="inkSrc0">
        <inkml:traceFormat>
          <inkml:channel name="X" type="integer" max="2944" units="cm"/>
          <inkml:channel name="Y" type="integer" max="1082" units="cm"/>
          <inkml:channel name="T" type="integer" max="2.14748E9" units="dev"/>
        </inkml:traceFormat>
        <inkml:channelProperties>
          <inkml:channelProperty channel="X" name="resolution" value="61.71908" units="1/cm"/>
          <inkml:channelProperty channel="Y" name="resolution" value="40.37313" units="1/cm"/>
          <inkml:channelProperty channel="T" name="resolution" value="1" units="1/dev"/>
        </inkml:channelProperties>
      </inkml:inkSource>
      <inkml:timestamp xml:id="ts0" timeString="2023-05-29T07:12:07.807"/>
    </inkml:context>
    <inkml:brush xml:id="br0">
      <inkml:brushProperty name="width" value="0.05292" units="cm"/>
      <inkml:brushProperty name="height" value="0.05292" units="cm"/>
      <inkml:brushProperty name="color" value="#FF0000"/>
    </inkml:brush>
  </inkml:definitions>
  <inkml:trace contextRef="#ctx0" brushRef="#br0">16920 7144 0,'13'0'109,"14"-13"-93,12 13-16,-12 0 16,26 0-16,-13 0 15,-1 0-15,1 0 16,-14 0-16,1 0 15,-14 0-15,14 0 16,-14 0-16,0-14 16,0 14-1,0 0 32,1 0-16,-1 0-15,0 0 0,14 0 171,-14 0-171</inkml:trace>
  <inkml:trace contextRef="#ctx0" brushRef="#br0" timeOffset="1055.5957">17264 7011 0,'13'0'78,"14"0"-78,-14 0 16,13 0-16,-12 14 15,-1-14 1,27 13-16,-27 0 16,-13 0-16,13-13 15,0 0-15,0 14 32,1-14-17,-1 0 1,0 13 93,-26 27-46,-14-27-63,-25 26 15,12-12-15,0 13 16,27-40-16,-27 13 16,40 0-1</inkml:trace>
  <inkml:trace contextRef="#ctx0" brushRef="#br0" timeOffset="9582.9439">17449 7170 0</inkml:trace>
  <inkml:trace contextRef="#ctx0" brushRef="#br0" timeOffset="12888.6573">17476 7131 0,'13'0'219</inkml:trace>
  <inkml:trace contextRef="#ctx0" brushRef="#br0" timeOffset="19967.1452">17383 6456 0,'-13'0'0,"-14"0"31,1 13-15,0 0-1,26 1-15,-14-1 31,14 0-31,-13-13 16,0 13 15,0-13 16,13 27 47,-27-14-94,27 0 16,0 0-1,0 1 1,0-1-1,0 0 1,0 0 0,0 0 15,0 1 0,13-1 16,1-13-31,-1 0-1,0 13 1,0-13 0,1 0-1,-1 0 16,0 0 1,0 0-17,0 0 17,1 0-17,-1 0 204,13 0-172,-26-13-32,14 13 17,-1-13 15</inkml:trace>
  <inkml:trace contextRef="#ctx0" brushRef="#br0" timeOffset="73208.3049">17291 6509 0,'0'13'109,"0"13"-109,13 14 16,0-27-16,0 14 16,14 26-16,-14-27 15,13 1-15,-12-1 16,12 14-16,0-27 15,-12-13 64,-14-53-64,0 13-15,0 1 16,0-1-16,0 14 15,-14-14-15</inkml:trace>
  <inkml:trace contextRef="#ctx0" brushRef="#br0" timeOffset="73647.101">17462 6443 0,'0'13'31,"0"13"-15,0 14 0,-26-14-16,0 1 15,26-1 1,0-12 0,-14-1-16,14 13 15,0-13 1,0 14-1,0-14 1,0 0-16,-13 1 16,13-1-16,0 0 15</inkml:trace>
  <inkml:trace contextRef="#ctx0" brushRef="#br0" timeOffset="84550.9151">20042 7885 0,'13'-14'234,"14"1"-234,-14 0 16,14 0-16,-14 13 15,0 0 1,0 0 0,14 0-16,-14 0 15,13 0 1,-12 0 0,-1 0-1,0 0-15,0 0 16,1 0 234,-1 0-235,0 0 1,0 0 15,14 0 110,-1 13-125,-13-13-1,1 0-15,12 0 16,1 0-1,-14 0 1,13 0 0,1 0-1,-1 0-15,-13 0 16,-13 13 0</inkml:trace>
  <inkml:trace contextRef="#ctx0" brushRef="#br0" timeOffset="85703.6071">20571 7766 0,'0'-14'109,"27"14"-93,-1 0 0,1 0-16,-1 0 15,-13 0 1,1 0-16,-1 0 16,0 0 77,0 0-77,14 0 0,-14 0-16,-13 14 15,26-14 1,-12 0-1,-1 0 1,0 0 0,0 13 46,-26 13 63,13-13-125,-26 1 16,-1-1-16,1 0 15,-1 14 1,14-27 0,-13 13-16,12-13 15,-25 13-15,12-13 16,-12 26-16,-1-12 16,27-1-1</inkml:trace>
  <inkml:trace contextRef="#ctx0" brushRef="#br0" timeOffset="87254.9995">20294 7422 0,'-14'0'16,"1"0"0,0 0-1,0 0 17,-1 0-17,1 0 79,0 0-78,-14 26-1,1-13-15,0 14 16,12-27-16,1 13 15,0-13-15,0 26 16,-1-12 15,14-1-15,-13 0 0,13 0 15,0 14-16,0-14 1,0 13 0,13-12-1,14-1 1,-14-13 0,0 0 15,1 0 0,-1 0 16,0 0-16,0 0-31,0-13 16,1 13 15,-1-14 125,0 14-124,0 0-32,14-13 15,-14 13 1,0 0-1</inkml:trace>
  <inkml:trace contextRef="#ctx0" brushRef="#br0" timeOffset="88559.3172">20452 7197 0,'0'26'109,"0"1"-93,0-14-16,0 0 16,0 0-1,0 0-15,-13-13 125,0 0-109</inkml:trace>
  <inkml:trace contextRef="#ctx0" brushRef="#br0" timeOffset="100887.4814">19381 5728 0,'-13'0'78,"-1"0"-46,1 0-32,-13 0 15,-1 13 1,-52 14 0,39-27-16,0 26 0,-26 1 15,53-14 1,13 0-1,0 1 17,0 12-1,0 0-31,0 1 16,13-27-16,0 13 15,14 0-15,-14 1 16,14-1-16,-14-13 15,0 0 1,0 0-16,14 26 31,-27-13 32,0 1-48,0-1-15,0 0 32,0 0-1,0 1-15,-13-1 15,-1-13-31,-12 0 15,13 0 1,-1 0-16,1 0 16,0 0 77,0 0-77,-14 26-16,14-26 16,0 0-1,-14 0 1</inkml:trace>
  <inkml:trace contextRef="#ctx0" brushRef="#br0" timeOffset="102350.94">19672 5636 0,'-13'0'63,"-1"0"452,1 0-483,13 13-1,-13-13-31,13 13 15,-13 0 17,13 1-17,-14-14 1,14 13-16</inkml:trace>
  <inkml:trace contextRef="#ctx0" brushRef="#br0" timeOffset="103687.8385">19460 6032 0,'0'-13'422,"27"13"-406,-14 0 46,-13-13 79,0 0-110</inkml:trace>
  <inkml:trace contextRef="#ctx0" brushRef="#br0" timeOffset="104511.508">19434 5993 0,'13'0'109,"0"0"-93,14 0-1,-14 0 17,13 0-17,-13 0 1,-13-13 0,27 13-1,-14 0 16,0 0 94</inkml:trace>
  <inkml:trace contextRef="#ctx0" brushRef="#br0" timeOffset="105567.3011">19566 5834 0,'0'27'47,"-13"-14"-31,-14 13-16,27-13 15,0 27-15,-13-27 16,13 14-16,-13-1 15,13-13-15,0 1 32,0-1-17,0 0 1,0 0 31,13-13-32,0 0 1,0 0 0,1 0-1,-1 0-15,0 0 32</inkml:trace>
  <inkml:trace contextRef="#ctx0" brushRef="#br0" timeOffset="106431.4865">19778 5847 0,'0'14'63,"0"-1"-48,0 0 1,0 0 15,0 0-15,-27 14-1,14-14 1</inkml:trace>
  <inkml:trace contextRef="#ctx0" brushRef="#br0" timeOffset="107182.7954">19870 6006 0,'13'0'94,"1"0"-94,12 0 16,-13 0-1,1 0 1,-1 0 31,0 0-31,0 0 124,0 0-140</inkml:trace>
  <inkml:trace contextRef="#ctx0" brushRef="#br0" timeOffset="108263.1689">20095 5940 0,'0'13'109,"0"14"-93,0-1-16,0-13 16,0 0-16,0 1 15,0-1-15,0 0 63</inkml:trace>
  <inkml:trace contextRef="#ctx0" brushRef="#br0" timeOffset="112039.0855">9975 8374 0,'26'0'78,"27"0"-62,-26 0-16,-1 13 15,-13-13 1</inkml:trace>
  <inkml:trace contextRef="#ctx0" brushRef="#br0" timeOffset="117551.537">9485 8440 0,'14'0'125,"12"0"-125,-13 0 15,27 0-15,-14 0 16,-12 0-16,12 0 16,-13 0-16,1 0 15,12 0 1,-13 0-16,14 0 16,-14 0 15,13 0-31,14 0 15,0 0 1,-27 0 0,27-13-1,-14 13-15,1 0 16,-14-13-16,13 13 109,-13 0-93,14 0 31,-14 0-32,14 0 1,-14 0 0,0-13-1</inkml:trace>
  <inkml:trace contextRef="#ctx0" brushRef="#br0" timeOffset="118800.1793">10544 8374 0,'13'0'125,"13"0"-110,14 0-15,-14 0 16,1 0-16,-14 27 15,14-27-15,-14 0 16,0 0 0,0 0-16,1 0 31,-1 0-15,0 0-1,0 0-15,0 0 16,14 0-1,-1 0 1,1 0-16,-14 0 16,14 0-16,-14 0 15,0 0-15,0 0 16,0 0 31,27 13-32,-13 0-15,25 0 16,-25-13-16,26 13 16,-13-13-16,-14 14 15,0-14-15,-12 0 16,-1 0-16,0 0 16</inkml:trace>
  <inkml:trace contextRef="#ctx0" brushRef="#br0" timeOffset="133760.4885">9472 4498 0,'13'0'94,"40"0"-79,0 0 1,27 0-16,-67 0 16,26 0-16,-12 0 15,-14 0-15,27 0 16,-14 0-16,-13 0 15,14 0 1,-1 0 0,1 0-1,-1 0-15,1 0 16,-1 0 0,1 0-16,12 0 15,14 0-15,-26 0 16,-14 0-16,0 0 15</inkml:trace>
</inkml:ink>
</file>

<file path=ppt/ink/ink3.xml><?xml version="1.0" encoding="utf-8"?>
<inkml:ink xmlns:inkml="http://www.w3.org/2003/InkML">
  <inkml:definitions>
    <inkml:context xml:id="ctx0">
      <inkml:inkSource xml:id="inkSrc0">
        <inkml:traceFormat>
          <inkml:channel name="X" type="integer" max="2944" units="cm"/>
          <inkml:channel name="Y" type="integer" max="1082" units="cm"/>
          <inkml:channel name="T" type="integer" max="2.14748E9" units="dev"/>
        </inkml:traceFormat>
        <inkml:channelProperties>
          <inkml:channelProperty channel="X" name="resolution" value="61.71908" units="1/cm"/>
          <inkml:channelProperty channel="Y" name="resolution" value="40.37313" units="1/cm"/>
          <inkml:channelProperty channel="T" name="resolution" value="1" units="1/dev"/>
        </inkml:channelProperties>
      </inkml:inkSource>
      <inkml:timestamp xml:id="ts0" timeString="2023-05-29T07:30:57.557"/>
    </inkml:context>
    <inkml:brush xml:id="br0">
      <inkml:brushProperty name="width" value="0.05292" units="cm"/>
      <inkml:brushProperty name="height" value="0.05292" units="cm"/>
      <inkml:brushProperty name="color" value="#FF0000"/>
    </inkml:brush>
  </inkml:definitions>
  <inkml:trace contextRef="#ctx0" brushRef="#br0">22490 3043 0,'39'0'125,"41"13"-125,25-13 16,1 13-1,40 0-15,-40 27 0,-40-13 16,53-14-16,-53 26 15,27 1-15,-14 13 16,-13-13-16,0-1 16,-26 14-16,39 0 15,-26 0-15,13 13 16,-13-13-16,-13 13 16,0 1-16,-1-1 15,14 13-15,-26-39 16,-14 13-16,0 26 15,-13 27-15,27-27 16,12 27 0,-25-13-16,39 39 15,-27-13-15,0-26 16,-12-67-16,-14 40 16,26 0-16,-26 14 15,27 26-15,-1-14 16,-13 14-16,40 13 15,-40-53-15,27 0 16,-13-26-16,-27-13 16,26 12-16,-26-12 15,13 12 1,-13-12-16,13-1 16,1 27-16,-1-53 15,0 27-15,-13-14 16,0 0 15,0 0-31,13-13 16,-13 27-1,14-14-15,-1 0 0,-13 0 16,0 1-16,0-1 16,26 27-16,-26-27 15,0 13 1,14-12-16,-14 25 15,13-26 1,0 27-16,-13-27 16,26 54-16,-26-28 15,0 1-15,0 0 16,0-27 0,14 13-16,-1 1 15,-13-1-15,0-13 16,13 14-1,-13-14-15,0 0 16,0 1-16,13-1 16,-13 26-1,0-25-15,0 39 16,0-27-16,0 27 16,0 0-16,0 26 15,0-13-15,0-13 16,0 40-16,0-27 15,0 0-15,0 14 16,0 25-16,0-12 16,0-40-16,0 40 15,0-40 1,0 39-16,0-13 0,0-39 16,0 13-1,0 40-15,0-40 16,0-14-16,0 14 15,0 27-15,0-54 16,-26 27-16,26 13 16,0 27-16,0-54 15,0 41-15,-27-1 16,1 14-16,0-27 16,12-13-16,14-40 15,-39 53-15,25-13 16,-52 66-16,13-39 15,0 12-15,27-52 16,-53 52-16,26-39 16,0 14-16,-13 12 15,13-26-15,-40 13 16,14-13-16,-14 13 16,-13 13-16,14-12 15,-27-15-15,39-12 16,-26 13-16,-13 13 15,-39-13-15,39-13 16,-1 26-16,-12-26 16,-53 39-1,79-53-15,-79 27 16,0-13-16,-40 26 16,40-26-16,-40 0 15,0-27-15,53 13 16,-27-26-16,41 0 15,-1 0-15,40 0 16,0 0-16,-14 0 16,28 0-16,-28 0 15,-12 0-15,26 0 16,-27 0-16,40 0 16,1 0-16,-1 0 15,26-66-15,1 53 16,0-14-16,-1-12 15,1-14-15,-1 13 16,28-13-16,-15 14 16,-12-1-16,53 13 15,-41-26-15,54 40 16,-26-13-16,12-1 16,1 14-1,-27-27-15,39 14 0,-25-14 16,-14-13-1,13 0-15,1 14 16,-28-14-16,41 26 16,-14 1-16,14 13 15,26-1-15,-27 1 16,1-13-16,13 13 16,-14-1-16,14 1 31,0 0-16,-14 0-15,14 13 16,0-14-16,0 14 16,-27-26-16,13 13 15,14 13 1,-13 0-16,-1-27 16,14 14-16,-13 13 15,-14-13-15,0-14 16,14 27-16,-1-26 15,1 13-15,-27-14 16,40 14-16,-1 0 16,-25-14-1,12 1-15,-12-1 0,12 14 16,1-13 0,12-1-16,-25 1 0,39 13 15,-27-1 1,1-12-16,-1 13 15,14-1-15,-13-25 16,12 12-16,-12 1 16,13 13-16,-14-27 15,14 27-15,0-14 16,0-13-16,13 27 16,-14 0-16,1-13 15,13-1-15,-13 14 16,0 0-16,13-1 15,-27-25-15,14 12 16,0 14 0,0 0-16,-1-27 15,1 14-15,-27-14 16,27 14-16,-13-1 16,13 1-16,-1 12 15,14 1 1,0 0-1,0-14 1,0 14 0,-13-13-16,13-14 15,-13 14-15,13-14 16,-13 27-16,13-27 16,0 27-1,0-14-15,0-12 16,0 25-1,0-12-15,0 13 16,0-14-16,0 14 16,0-13-16,0 12 15,0-12-15,13 26 16,-13-13-16,13-1 16,-13 1-16,13-13 15,14-14-15,-27 27 16,13-14-16,13 1 15,1 13-15,-1-14 16,27-26-16,-39 27 16,12-1-16,40 1 15,-53 13-15,14-1 16,12-25 0,-12 26-16,13-27 0,-27 40 15,0 0 1,0-13-16,1 13 15,-1-14-15,13 1 16,-26 0-16,13 13 16,14-13-16,-1 13 31,-12-13-31,-14-1 16,13 14-16,0 0 15,14-13 1,-14 0-16,0 0 15,0-1 17,0 1-17,1 0-15,-1 0 16,0 13-16,-13-14 16,27-12-16,-14 26 15,26-40-15,-25 40 16,25-39-16,-12 25 15,-1-12-15,-12 13 16,12-1-16,0-12 16,-12 13-16,12 0 15,-13-1-15,1 14 16,-14-13-16,0-13 16,13 26-1,0-27-15,0 14 16,-13 0-16,14-1 15,-14 1-15,26-26 16,-26 25-16,13-39 16,0 27-16,-13-27 15,27 27-15,-1-27 16,-12 0-16,12 0 16,-13 26-16,14-52 15,-14 53-15,0-27 16,27-53-16,-27 26 15,0-12 1,27-14-16,-27 40 0,1 13 16,12 13-16,-13-26 15,-13 40-15,13-27 16,27-27-16,-27-12 16,1 52-16,12 0 15,27-26-15,-40 53 16,14-53-16,12 13 15,-12-13-15,26 13 16,13 0-16,-40 13 16,27 1-1,-40 12-15,40 1 16,13-27-16,-13 13 16,-13 14-16,53-41 15,13 28-15,-40-1 16,53-13-16,106-39 15,-133 39 1,1-27-16,13 14 16,-27-13-16,0 26 15,67-53-15,-67 53 16,67-53 15,-133 93-31,14-27 0,-1 27 16,0-13-16,41-41 15,-54 41-15,40-14 16,-14-13-16,14 14 16,-39 26-1,25-27-15,-12 13 16,12 1-16,-39 13 16,27-1-16,13-25 15,-1-1-15,-12 27 16,-1-14-16,-13 14 15,1 0 1,25-14-16,27-25 16,-39 38-16,26-39 15,13 0-15,0 14 16,-13-1-16,26-13 16,-39 14-1,-13 12-15,12-13 16,-26 27-16,1 0 15,-1 13-15,0-13 16,0 13 0,-13-14-16,14 14 31,-1 0 0,0-13-31,14 0 31,-14 0-15,13 13 0,-13 0-1,27-27 17,-27 27-32,14 0 15,-27-13 1,26 0 15,-26 0-15,14 13-1,25 0-15,-12 0 16,-1 0-16,14-14 16,-27 14-1,0 0 1,14-13-1,-14 13 1,0 0-16,0 0 16,1 0 31,-1 0-32,0 0 1,0 0-1,14 0-15,-1 0 16,1-13 15,-1 13-31,1-13 16,12-1-16,-25 14 16,25-13-16,1 0 15,-27 13-15,14-13 16,-14 0-16,0 13 15,-13-14 1</inkml:trace>
</inkml:ink>
</file>

<file path=ppt/ink/ink4.xml><?xml version="1.0" encoding="utf-8"?>
<inkml:ink xmlns:inkml="http://www.w3.org/2003/InkML">
  <inkml:definitions>
    <inkml:context xml:id="ctx0">
      <inkml:inkSource xml:id="inkSrc0">
        <inkml:traceFormat>
          <inkml:channel name="X" type="integer" max="2944" units="cm"/>
          <inkml:channel name="Y" type="integer" max="1082" units="cm"/>
          <inkml:channel name="T" type="integer" max="2.14748E9" units="dev"/>
        </inkml:traceFormat>
        <inkml:channelProperties>
          <inkml:channelProperty channel="X" name="resolution" value="61.71908" units="1/cm"/>
          <inkml:channelProperty channel="Y" name="resolution" value="40.37313" units="1/cm"/>
          <inkml:channelProperty channel="T" name="resolution" value="1" units="1/dev"/>
        </inkml:channelProperties>
      </inkml:inkSource>
      <inkml:timestamp xml:id="ts0" timeString="2023-05-29T07:36:12.926"/>
    </inkml:context>
    <inkml:brush xml:id="br0">
      <inkml:brushProperty name="width" value="0.05292" units="cm"/>
      <inkml:brushProperty name="height" value="0.05292" units="cm"/>
      <inkml:brushProperty name="color" value="#FF0000"/>
    </inkml:brush>
  </inkml:definitions>
  <inkml:trace contextRef="#ctx0" brushRef="#br0">22265 12872 0,'13'13'62,"-13"53"-62,13-13 16,-13-13-16,0-14 16,0 27-1,0-26-15,0 12 0,13-12 16,-13-1-16,0-12 16,0-1-16,0 13 15</inkml:trace>
  <inkml:trace contextRef="#ctx0" brushRef="#br0" timeOffset="519.8427">22238 12965 0,'0'13'78,"0"26"-78,-13 1 16,13-13-16,-13-14 16,0 13-16,-1-12 15</inkml:trace>
  <inkml:trace contextRef="#ctx0" brushRef="#br0" timeOffset="1031.2408">22318 12898 0,'0'-13'31,"13"13"-16,0 0 1,-13 13-16,13 1 16,1-1-16,-1 0 62,13 0-62,-26 14 16,13-27-16,1 13 15,-14 0-15,13 0 16</inkml:trace>
  <inkml:trace contextRef="#ctx0" brushRef="#br0" timeOffset="2575.5774">22159 13441 0,'-13'0'62,"-1"0"-62,1 0 16,-13 0-1,12 26-15,1 1 0,0-27 16,0 13-16,0 13 31,-1-26 16,1 14-31,0-1-16,-14 13 234,14-12-15,13 12-219,0-13 16,0 0-1,27 1-15,-14-14 16,0 0-1,-13 13 17,13 0 46,1 0-63,-1-13 1,0 14 0,13-1-16</inkml:trace>
  <inkml:trace contextRef="#ctx0" brushRef="#br0" timeOffset="3263.6802">22238 13494 0,'13'0'16,"-13"13"-1,0 0-15,0 14 16,0-1-16,0-13 16,0 1-1,0-1 1,0 0-16,0 0 31,0 0-31,0 1 47</inkml:trace>
  <inkml:trace contextRef="#ctx0" brushRef="#br0" timeOffset="4184.2151">22357 13467 0,'14'0'16,"-1"0"30,0 0 1,-13 14-31,0-1 0,0 0-1,0 0-15,-26 0 31,12-13-31,-12 27 16,13-27-16,-27 13 16,27-13-1,26 0 110,27 13-125,-27-13 16,0 0-16,0 14 16,-13-1 93,0 0-93,0 0-16,0 0 0,-26 1 15,-1 12 1,14-26-1,0 13 1,-14-13 31</inkml:trace>
  <inkml:trace contextRef="#ctx0" brushRef="#br0" timeOffset="5128.2104">22503 13547 0,'0'13'47,"-13"13"-31,-1 1 0,1-27-16,13 13 15,0 0 95,13-13-95,14 0-15,-14 0 16,13 0-1,-12-13 17,-1 0-17,0 0-15,-13-1 32,0 1-17,0 0-15,0-27 16,0 27-1,0-13 1,-13 26 93</inkml:trace>
  <inkml:trace contextRef="#ctx0" brushRef="#br0" timeOffset="5856.2969">22675 13481 0,'0'0'0,"0"13"16,-13-13-16,13 13 16,0 0-1,0 0 1,0 1-16,0-1 31,0 0 16,0 0-31,0 1 31,0-1-16,0 0 0,0 0-31,-27 0 16,27 1-1,-13-14-15,0 0 16,-1 13 0,1-13 15,0 0-16</inkml:trace>
  <inkml:trace contextRef="#ctx0" brushRef="#br0" timeOffset="6944.3023">22794 13467 0,'13'0'78,"14"0"-78,-14 0 15,0 0 1,0 14-16,0-1 125,-13 0-94,14 13 0,-14-12 126,0 12-126,-14-13-31,1 1 16,-13-14-16,13 26 15,-1-26-15,-12 13 16,-1 14-1,14-27 1,13 13-16,-13 0 16</inkml:trace>
  <inkml:trace contextRef="#ctx0" brushRef="#br0" timeOffset="9360.5129">21590 7779 0,'0'-13'172,"13"13"-141,0 0-16,1 0 32,-1 0 31,0 0-78,0 0 16,1 0-16</inkml:trace>
  <inkml:trace contextRef="#ctx0" brushRef="#br0" timeOffset="14239.7955">21603 13309 0,'0'-14'78,"13"54"-62,-13 13-16,0-27 16,-13 27-1,13-13-15,0-14 16,0-12-16,0-1 125,0 13-110,0-12-15,0-1 16,0 0 0</inkml:trace>
  <inkml:trace contextRef="#ctx0" brushRef="#br0" timeOffset="16144.4423">23257 13441 0,'-13'0'0,"13"-13"32,13-1-32,27 14 15,-1 0-15,14 0 16,-26 0-16,-14 0 15,0 0-15,0 0 16,14 0 31,12 0-47,-12 0 16,-1 0-16,1 0 15,-14 0 1,14 0-16</inkml:trace>
  <inkml:trace contextRef="#ctx0" brushRef="#br0" timeOffset="16712.4116">23469 13494 0,'0'13'62,"0"0"-46,0 40-16,0-13 16,0 13-16,0-40 15,0 27-15,0-1 16,0-12-16,0-14 16,0 0-16,0 0 15,-14 14-15,1-27 156</inkml:trace>
  <inkml:trace contextRef="#ctx0" brushRef="#br0" timeOffset="17111.7103">23217 13904 0,'13'0'62,"27"13"-62,0-13 16,-1 0-16,1 0 15,0 0 1,-14 0-16,-12 0 0,12 0 16</inkml:trace>
  <inkml:trace contextRef="#ctx0" brushRef="#br0" timeOffset="18472.3906">21696 13322 0,'0'13'47,"0"0"-47,0 27 16,0 0-16,0 26 16,0-27-16,0 14 15,0 13-15,0 14 16,0 12-16,0-39 15,0-26-15,0-1 16,0-12-16,0-1 31,40-13 32,-27-27-48,0 14-15,0-27 16</inkml:trace>
  <inkml:trace contextRef="#ctx0" brushRef="#br0" timeOffset="20504.0023">21788 13414 0,'27'0'47,"-1"0"-32,14 0-15,13-26 16,13 13-16,27 13 15,-14 0-15,-13 0 16,-13-14-16,-13 14 16,26 0-16,0 0 15,0 0 1,53 0-16,14 0 0,-14 0 16,-13 0-16,-40 0 15,26 0 1,1 0-16,-40 0 15,0 0-15,0 0 16,-27 0-16,14 0 16,-27 0 31,0 0-47,0 0 15,1 0-15,25 0 16,-25 0-1,12 0 1,-13 0 15,1 0-15,-1 0 0,0 0-1,0 0-15,14-13 16,-27 0-16,26 13 15,-13 0 32,14 0-31,-14 0 0,0 0 46,0 13-62,1 0 16,-14 14-16,13-14 15,-13 0-15,13 1 16,-13-1 0,0 13-1,13 1-15,-13-14 16,0 13-16,0-12 15,0 12-15,14 1 16,-14-1-16,0 0 16,0 14-16,0-13 15,0-14 1,0 13 0,0-12-16,-14-1 0,14 13 15,-13-13-15,0 14 31,0-1-31,-1-12 16,14-1 0,-13 0-16,0 27 15,0-40-15,0 26 16,-14-13-16,27 1 16,-13-14-16,-14 26 15,27-13-15,-13-13 16,0 14 31,0-1-32,-27-13-15,14 13 16,-1-13-16,14 0 16,-14 0-16,14 0 15,-26 27 1,12-27-1,-52 0 1,39 13 0,-13-13-16,0 0 0,-13 0 15,26 0-15,1 0 16,12 0-16,1 0 16,13 0-1,-27 0 1,13 0-16,1 0 15,-1 0-15,-25 0 16,25 0-16,-13 0 16,14 0-16,13 0 15,-1 0 1,1 0 0,0 0-16,0 0 15,-14 0-15,-12 0 16,25 0-16,-39 0 15,1 0-15,12 0 16,-13 0-16,13 0 16,1 0-16,12 0 15,-13 0-15,27 0 16,-26 0-16,25 0 16,-12 0-16,-40 0 15,26 0-15,-13 0 16,40 0-16,0 0 15</inkml:trace>
  <inkml:trace contextRef="#ctx0" brushRef="#br0" timeOffset="22718.9881">22013 7858 0,'14'0'141,"-1"0"-141,0 0 47,0 0-47,0 0 15,1 0 16,-1 0-31,0 0 32,0 0-32,1 0 15,-1 0 17,13 0-1,1 0 78,-14 0-93,0 0 15,14 0-15,-14 0-16,0-13 15,0 13-15,1 0 47,-1 0 0,0 0-16,0 0 94,-13-13-125</inkml:trace>
  <inkml:trace contextRef="#ctx0" brushRef="#br0" timeOffset="26583.4069">22622 7766 0,'0'-14'94,"13"14"-94,0 0 47,1 0-16,-1 0 0,0 0 16</inkml:trace>
  <inkml:trace contextRef="#ctx0" brushRef="#br0" timeOffset="28000.7397">23905 13560 0,'13'-27'47,"-13"14"-31,0 0-16</inkml:trace>
  <inkml:trace contextRef="#ctx0" brushRef="#br0" timeOffset="28448.2648">23971 13401 0,'13'13'46,"14"14"-30,-27-1-16,13 1 16,14 39-16,-14-40 15,0 27-15,-13 0 16,13 0-16,-13 0 16,0-13-16,0-14 15,0-13-15,0 1 16,0 12-1,0-13 17,-13 1-1</inkml:trace>
  <inkml:trace contextRef="#ctx0" brushRef="#br0" timeOffset="30448.3598">24170 13520 0,'-14'0'78,"-12"0"-78,0 40 16,12-27-1,1 0-15,13 14 16,-13-1-16,13-13 15,-27 27-15,27-27 16,0 14-16,0-14 16,-13 27-16,13-27 15,0 0-15,0 0 16,0 1 0,0-1-1,0 0-15,0 0 31,0 1-31,0-1 16,13-13 31,1 0-47,-1 0 16,13 0-1,1 0-15,-27-13 16,13 13-16,13-27 15,-12 14 1,12-14 0,-26 14 109,0-13 47,13 26-172,-13-13 15,14-1-15,-1-12 16,0 13-16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3" name="Shape 143"/>
          <p:cNvSpPr>
            <a:spLocks noGrp="1" noRot="1" noChangeAspect="1"/>
          </p:cNvSpPr>
          <p:nvPr>
            <p:ph type="sldImg"/>
          </p:nvPr>
        </p:nvSpPr>
        <p:spPr>
          <a:xfrm>
            <a:off x="1143000" y="685800"/>
            <a:ext cx="4572000" cy="3429000"/>
          </a:xfrm>
          <a:prstGeom prst="rect">
            <a:avLst/>
          </a:prstGeom>
        </p:spPr>
        <p:txBody>
          <a:bodyPr/>
          <a:lstStyle/>
          <a:p>
            <a:endParaRPr/>
          </a:p>
        </p:txBody>
      </p:sp>
      <p:sp>
        <p:nvSpPr>
          <p:cNvPr id="144" name="Shape 14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200">
        <a:latin typeface="+mj-lt"/>
        <a:ea typeface="+mj-ea"/>
        <a:cs typeface="+mj-cs"/>
        <a:sym typeface="Arial"/>
      </a:defRPr>
    </a:lvl1pPr>
    <a:lvl2pPr indent="228600" defTabSz="457200" latinLnBrk="0">
      <a:defRPr sz="1200">
        <a:latin typeface="+mj-lt"/>
        <a:ea typeface="+mj-ea"/>
        <a:cs typeface="+mj-cs"/>
        <a:sym typeface="Arial"/>
      </a:defRPr>
    </a:lvl2pPr>
    <a:lvl3pPr indent="457200" defTabSz="457200" latinLnBrk="0">
      <a:defRPr sz="1200">
        <a:latin typeface="+mj-lt"/>
        <a:ea typeface="+mj-ea"/>
        <a:cs typeface="+mj-cs"/>
        <a:sym typeface="Arial"/>
      </a:defRPr>
    </a:lvl3pPr>
    <a:lvl4pPr indent="685800" defTabSz="457200" latinLnBrk="0">
      <a:defRPr sz="1200">
        <a:latin typeface="+mj-lt"/>
        <a:ea typeface="+mj-ea"/>
        <a:cs typeface="+mj-cs"/>
        <a:sym typeface="Arial"/>
      </a:defRPr>
    </a:lvl4pPr>
    <a:lvl5pPr indent="914400" defTabSz="457200" latinLnBrk="0">
      <a:defRPr sz="1200">
        <a:latin typeface="+mj-lt"/>
        <a:ea typeface="+mj-ea"/>
        <a:cs typeface="+mj-cs"/>
        <a:sym typeface="Arial"/>
      </a:defRPr>
    </a:lvl5pPr>
    <a:lvl6pPr indent="1143000" defTabSz="457200" latinLnBrk="0">
      <a:defRPr sz="1200">
        <a:latin typeface="+mj-lt"/>
        <a:ea typeface="+mj-ea"/>
        <a:cs typeface="+mj-cs"/>
        <a:sym typeface="Arial"/>
      </a:defRPr>
    </a:lvl6pPr>
    <a:lvl7pPr indent="1371600" defTabSz="457200" latinLnBrk="0">
      <a:defRPr sz="1200">
        <a:latin typeface="+mj-lt"/>
        <a:ea typeface="+mj-ea"/>
        <a:cs typeface="+mj-cs"/>
        <a:sym typeface="Arial"/>
      </a:defRPr>
    </a:lvl7pPr>
    <a:lvl8pPr indent="1600200" defTabSz="457200" latinLnBrk="0">
      <a:defRPr sz="1200">
        <a:latin typeface="+mj-lt"/>
        <a:ea typeface="+mj-ea"/>
        <a:cs typeface="+mj-cs"/>
        <a:sym typeface="Arial"/>
      </a:defRPr>
    </a:lvl8pPr>
    <a:lvl9pPr indent="1828800" defTabSz="457200" latinLnBrk="0">
      <a:defRPr sz="12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http://nlp.seas.harvard.edu/2018/04/03/attention.html</a:t>
            </a:r>
          </a:p>
          <a:p>
            <a:endParaRPr lang="en-US" altLang="zh-CN" dirty="0"/>
          </a:p>
          <a:p>
            <a:endParaRPr lang="zh-CN" altLang="en-US" dirty="0"/>
          </a:p>
        </p:txBody>
      </p:sp>
    </p:spTree>
    <p:extLst>
      <p:ext uri="{BB962C8B-B14F-4D97-AF65-F5344CB8AC3E}">
        <p14:creationId xmlns:p14="http://schemas.microsoft.com/office/powerpoint/2010/main" val="3850956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2800" b="0" i="1" dirty="0">
                <a:effectLst/>
                <a:latin typeface="Roboto" panose="02000000000000000000" pitchFamily="2" charset="0"/>
              </a:rPr>
              <a:t>图</a:t>
            </a:r>
            <a:r>
              <a:rPr lang="en-US" altLang="zh-CN" sz="2800" b="0" i="1" dirty="0">
                <a:effectLst/>
                <a:latin typeface="Roboto" panose="02000000000000000000" pitchFamily="2" charset="0"/>
              </a:rPr>
              <a:t>10.1.3 </a:t>
            </a:r>
            <a:r>
              <a:rPr lang="zh-CN" altLang="en-US" sz="2800" b="0" i="0" dirty="0">
                <a:effectLst/>
                <a:latin typeface="Roboto" panose="02000000000000000000" pitchFamily="2" charset="0"/>
              </a:rPr>
              <a:t>注意力机制通过注意力汇聚将</a:t>
            </a:r>
            <a:r>
              <a:rPr lang="zh-CN" altLang="en-US" sz="2800" b="0" i="1" dirty="0">
                <a:effectLst/>
                <a:latin typeface="Roboto" panose="02000000000000000000" pitchFamily="2" charset="0"/>
              </a:rPr>
              <a:t>查询</a:t>
            </a:r>
            <a:r>
              <a:rPr lang="zh-CN" altLang="en-US" sz="2800" b="0" i="0" dirty="0">
                <a:effectLst/>
                <a:latin typeface="Roboto" panose="02000000000000000000" pitchFamily="2" charset="0"/>
              </a:rPr>
              <a:t>（自主性提示）和</a:t>
            </a:r>
            <a:r>
              <a:rPr lang="zh-CN" altLang="en-US" sz="2800" b="0" i="1" dirty="0">
                <a:effectLst/>
                <a:latin typeface="Roboto" panose="02000000000000000000" pitchFamily="2" charset="0"/>
              </a:rPr>
              <a:t>键</a:t>
            </a:r>
            <a:r>
              <a:rPr lang="zh-CN" altLang="en-US" sz="2800" b="0" i="0" dirty="0">
                <a:effectLst/>
                <a:latin typeface="Roboto" panose="02000000000000000000" pitchFamily="2" charset="0"/>
              </a:rPr>
              <a:t>（非自主性提示）结合在一起，实现对</a:t>
            </a:r>
            <a:r>
              <a:rPr lang="zh-CN" altLang="en-US" sz="2800" b="0" i="1" dirty="0">
                <a:effectLst/>
                <a:latin typeface="Roboto" panose="02000000000000000000" pitchFamily="2" charset="0"/>
              </a:rPr>
              <a:t>值</a:t>
            </a:r>
            <a:r>
              <a:rPr lang="zh-CN" altLang="en-US" sz="2800" b="0" i="0" dirty="0">
                <a:effectLst/>
                <a:latin typeface="Roboto" panose="02000000000000000000" pitchFamily="2" charset="0"/>
              </a:rPr>
              <a:t>（感官输入）的选择倾向</a:t>
            </a:r>
            <a:endParaRPr lang="zh-CN" altLang="en-US" dirty="0"/>
          </a:p>
        </p:txBody>
      </p:sp>
    </p:spTree>
    <p:extLst>
      <p:ext uri="{BB962C8B-B14F-4D97-AF65-F5344CB8AC3E}">
        <p14:creationId xmlns:p14="http://schemas.microsoft.com/office/powerpoint/2010/main" val="2005931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2800" b="0" i="1" dirty="0">
                <a:effectLst/>
                <a:latin typeface="Roboto" panose="02000000000000000000" pitchFamily="2" charset="0"/>
              </a:rPr>
              <a:t>图</a:t>
            </a:r>
            <a:endParaRPr lang="zh-CN" altLang="en-US" dirty="0"/>
          </a:p>
        </p:txBody>
      </p:sp>
    </p:spTree>
    <p:extLst>
      <p:ext uri="{BB962C8B-B14F-4D97-AF65-F5344CB8AC3E}">
        <p14:creationId xmlns:p14="http://schemas.microsoft.com/office/powerpoint/2010/main" val="872421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将词元序列输入注意力池化中， 以便同一组词元同时充当查询、键和值。 具体来说，每个查询都会关注所有的键－值对并生成一个注意力输出。 由于查询、键和值来自同一组输入，因此被称为 自注意力（</a:t>
            </a:r>
            <a:r>
              <a:rPr lang="en-US" altLang="zh-CN" dirty="0"/>
              <a:t>self-attention</a:t>
            </a:r>
            <a:r>
              <a:rPr lang="zh-CN" altLang="en-US" dirty="0"/>
              <a:t>）</a:t>
            </a:r>
          </a:p>
        </p:txBody>
      </p:sp>
    </p:spTree>
    <p:extLst>
      <p:ext uri="{BB962C8B-B14F-4D97-AF65-F5344CB8AC3E}">
        <p14:creationId xmlns:p14="http://schemas.microsoft.com/office/powerpoint/2010/main" val="33207634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12" name="Rectangle"/>
          <p:cNvSpPr>
            <a:spLocks noGrp="1"/>
          </p:cNvSpPr>
          <p:nvPr>
            <p:ph type="body" sz="quarter" idx="13"/>
          </p:nvPr>
        </p:nvSpPr>
        <p:spPr>
          <a:xfrm>
            <a:off x="487898" y="3863771"/>
            <a:ext cx="3683001" cy="369889"/>
          </a:xfrm>
          <a:prstGeom prst="rect">
            <a:avLst/>
          </a:prstGeom>
        </p:spPr>
        <p:txBody>
          <a:bodyPr/>
          <a:lstStyle/>
          <a:p>
            <a:pPr marL="0" indent="0">
              <a:spcBef>
                <a:spcPts val="900"/>
              </a:spcBef>
              <a:buSzTx/>
              <a:buNone/>
              <a:defRPr sz="4000" b="1">
                <a:solidFill>
                  <a:schemeClr val="accent6"/>
                </a:solidFill>
              </a:defRPr>
            </a:pPr>
            <a:endParaRPr/>
          </a:p>
        </p:txBody>
      </p:sp>
      <p:sp>
        <p:nvSpPr>
          <p:cNvPr id="13" name="Rectangle"/>
          <p:cNvSpPr>
            <a:spLocks noGrp="1"/>
          </p:cNvSpPr>
          <p:nvPr>
            <p:ph type="body" sz="quarter" idx="14"/>
          </p:nvPr>
        </p:nvSpPr>
        <p:spPr>
          <a:xfrm>
            <a:off x="487899" y="1250570"/>
            <a:ext cx="7324988" cy="744538"/>
          </a:xfrm>
          <a:prstGeom prst="rect">
            <a:avLst/>
          </a:prstGeom>
        </p:spPr>
        <p:txBody>
          <a:bodyPr/>
          <a:lstStyle/>
          <a:p>
            <a:pPr marL="0" indent="0">
              <a:spcBef>
                <a:spcPts val="900"/>
              </a:spcBef>
              <a:buSzTx/>
              <a:buNone/>
              <a:defRPr sz="4000" b="1">
                <a:solidFill>
                  <a:srgbClr val="4D4D4C"/>
                </a:solidFill>
              </a:defRPr>
            </a:pPr>
            <a:endParaRPr/>
          </a:p>
        </p:txBody>
      </p:sp>
      <p:sp>
        <p:nvSpPr>
          <p:cNvPr id="14" name="Rectangle"/>
          <p:cNvSpPr>
            <a:spLocks noGrp="1"/>
          </p:cNvSpPr>
          <p:nvPr>
            <p:ph type="body" sz="quarter" idx="15"/>
          </p:nvPr>
        </p:nvSpPr>
        <p:spPr>
          <a:xfrm>
            <a:off x="487898" y="2000917"/>
            <a:ext cx="6041584" cy="487850"/>
          </a:xfrm>
          <a:prstGeom prst="rect">
            <a:avLst/>
          </a:prstGeom>
        </p:spPr>
        <p:txBody>
          <a:bodyPr/>
          <a:lstStyle/>
          <a:p>
            <a:pPr marL="0" indent="0">
              <a:buSzTx/>
              <a:buNone/>
              <a:defRPr b="1">
                <a:solidFill>
                  <a:srgbClr val="4D4D4C"/>
                </a:solidFill>
              </a:defRPr>
            </a:pPr>
            <a:endParaRPr/>
          </a:p>
        </p:txBody>
      </p:sp>
      <p:pic>
        <p:nvPicPr>
          <p:cNvPr id="15" name="Image" descr="Image"/>
          <p:cNvPicPr>
            <a:picLocks noChangeAspect="1"/>
          </p:cNvPicPr>
          <p:nvPr/>
        </p:nvPicPr>
        <p:blipFill>
          <a:blip r:embed="rId2"/>
          <a:srcRect t="32048" b="32048"/>
          <a:stretch>
            <a:fillRect/>
          </a:stretch>
        </p:blipFill>
        <p:spPr>
          <a:xfrm>
            <a:off x="7828082" y="4543652"/>
            <a:ext cx="1030169" cy="369859"/>
          </a:xfrm>
          <a:prstGeom prst="rect">
            <a:avLst/>
          </a:prstGeom>
          <a:ln w="12700">
            <a:miter lim="400000"/>
          </a:ln>
        </p:spPr>
      </p:pic>
      <p:sp>
        <p:nvSpPr>
          <p:cNvPr id="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pic>
        <p:nvPicPr>
          <p:cNvPr id="118" name="Image" descr="Image"/>
          <p:cNvPicPr>
            <a:picLocks noChangeAspect="1"/>
          </p:cNvPicPr>
          <p:nvPr/>
        </p:nvPicPr>
        <p:blipFill>
          <a:blip r:embed="rId2"/>
          <a:srcRect t="32048" b="32048"/>
          <a:stretch>
            <a:fillRect/>
          </a:stretch>
        </p:blipFill>
        <p:spPr>
          <a:xfrm>
            <a:off x="7828082" y="4543652"/>
            <a:ext cx="1030169" cy="369859"/>
          </a:xfrm>
          <a:prstGeom prst="rect">
            <a:avLst/>
          </a:prstGeom>
          <a:ln w="12700">
            <a:miter lim="400000"/>
          </a:ln>
        </p:spPr>
      </p:pic>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 No Logo">
    <p:spTree>
      <p:nvGrpSpPr>
        <p:cNvPr id="1" name=""/>
        <p:cNvGrpSpPr/>
        <p:nvPr/>
      </p:nvGrpSpPr>
      <p:grpSpPr>
        <a:xfrm>
          <a:off x="0" y="0"/>
          <a:ext cx="0" cy="0"/>
          <a:chOff x="0" y="0"/>
          <a:chExt cx="0" cy="0"/>
        </a:xfrm>
      </p:grpSpPr>
      <p:pic>
        <p:nvPicPr>
          <p:cNvPr id="126" name="image1.pdf" descr="image1.pdf"/>
          <p:cNvPicPr>
            <a:picLocks noChangeAspect="1"/>
          </p:cNvPicPr>
          <p:nvPr/>
        </p:nvPicPr>
        <p:blipFill>
          <a:blip r:embed="rId2"/>
          <a:stretch>
            <a:fillRect/>
          </a:stretch>
        </p:blipFill>
        <p:spPr>
          <a:xfrm>
            <a:off x="8110911" y="4699139"/>
            <a:ext cx="883651" cy="331101"/>
          </a:xfrm>
          <a:prstGeom prst="rect">
            <a:avLst/>
          </a:prstGeom>
          <a:ln w="12700">
            <a:miter lim="400000"/>
          </a:ln>
        </p:spPr>
      </p:pic>
      <p:sp>
        <p:nvSpPr>
          <p:cNvPr id="127" name="Rectangle"/>
          <p:cNvSpPr/>
          <p:nvPr/>
        </p:nvSpPr>
        <p:spPr>
          <a:xfrm>
            <a:off x="8053950" y="4639759"/>
            <a:ext cx="1018534" cy="440086"/>
          </a:xfrm>
          <a:prstGeom prst="rect">
            <a:avLst/>
          </a:prstGeom>
          <a:solidFill>
            <a:srgbClr val="FFFFFF"/>
          </a:solidFill>
          <a:ln w="12700">
            <a:miter lim="400000"/>
          </a:ln>
        </p:spPr>
        <p:txBody>
          <a:bodyPr lIns="45719" rIns="45719" anchor="ctr"/>
          <a:lstStyle/>
          <a:p>
            <a:pPr algn="ctr">
              <a:spcBef>
                <a:spcPts val="900"/>
              </a:spcBef>
              <a:defRPr sz="4000" b="1">
                <a:solidFill>
                  <a:srgbClr val="FFFFFF"/>
                </a:solidFill>
              </a:defRPr>
            </a:pPr>
            <a:endParaRP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Section Header 2">
    <p:spTree>
      <p:nvGrpSpPr>
        <p:cNvPr id="1" name=""/>
        <p:cNvGrpSpPr/>
        <p:nvPr/>
      </p:nvGrpSpPr>
      <p:grpSpPr>
        <a:xfrm>
          <a:off x="0" y="0"/>
          <a:ext cx="0" cy="0"/>
          <a:chOff x="0" y="0"/>
          <a:chExt cx="0" cy="0"/>
        </a:xfrm>
      </p:grpSpPr>
      <p:sp>
        <p:nvSpPr>
          <p:cNvPr id="135" name="Title Text"/>
          <p:cNvSpPr txBox="1">
            <a:spLocks noGrp="1"/>
          </p:cNvSpPr>
          <p:nvPr>
            <p:ph type="title"/>
          </p:nvPr>
        </p:nvSpPr>
        <p:spPr>
          <a:xfrm>
            <a:off x="3074459" y="1674428"/>
            <a:ext cx="6069542" cy="1250669"/>
          </a:xfrm>
          <a:prstGeom prst="rect">
            <a:avLst/>
          </a:prstGeom>
        </p:spPr>
        <p:txBody>
          <a:bodyPr anchor="ctr"/>
          <a:lstStyle>
            <a:lvl1pPr>
              <a:defRPr sz="3000">
                <a:solidFill>
                  <a:srgbClr val="4D4D4C"/>
                </a:solidFill>
              </a:defRPr>
            </a:lvl1pPr>
          </a:lstStyle>
          <a:p>
            <a:r>
              <a:t>Title Text</a:t>
            </a:r>
          </a:p>
        </p:txBody>
      </p:sp>
      <p:pic>
        <p:nvPicPr>
          <p:cNvPr id="136" name="Image" descr="Image"/>
          <p:cNvPicPr>
            <a:picLocks noChangeAspect="1"/>
          </p:cNvPicPr>
          <p:nvPr/>
        </p:nvPicPr>
        <p:blipFill>
          <a:blip r:embed="rId2"/>
          <a:srcRect t="32048" b="32048"/>
          <a:stretch>
            <a:fillRect/>
          </a:stretch>
        </p:blipFill>
        <p:spPr>
          <a:xfrm>
            <a:off x="7828082" y="4543652"/>
            <a:ext cx="1030169" cy="369859"/>
          </a:xfrm>
          <a:prstGeom prst="rect">
            <a:avLst/>
          </a:prstGeom>
          <a:ln w="12700">
            <a:miter lim="400000"/>
          </a:ln>
        </p:spPr>
      </p:pic>
      <p:sp>
        <p:nvSpPr>
          <p:cNvPr id="1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3" name="Title Text"/>
          <p:cNvSpPr txBox="1">
            <a:spLocks noGrp="1"/>
          </p:cNvSpPr>
          <p:nvPr>
            <p:ph type="title"/>
          </p:nvPr>
        </p:nvSpPr>
        <p:spPr>
          <a:prstGeom prst="rect">
            <a:avLst/>
          </a:prstGeom>
        </p:spPr>
        <p:txBody>
          <a:bodyPr/>
          <a:lstStyle/>
          <a:p>
            <a:r>
              <a:t>Title Text</a:t>
            </a:r>
          </a:p>
        </p:txBody>
      </p:sp>
      <p:sp>
        <p:nvSpPr>
          <p:cNvPr id="24"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Code Snippet">
    <p:spTree>
      <p:nvGrpSpPr>
        <p:cNvPr id="1" name=""/>
        <p:cNvGrpSpPr/>
        <p:nvPr/>
      </p:nvGrpSpPr>
      <p:grpSpPr>
        <a:xfrm>
          <a:off x="0" y="0"/>
          <a:ext cx="0" cy="0"/>
          <a:chOff x="0" y="0"/>
          <a:chExt cx="0" cy="0"/>
        </a:xfrm>
      </p:grpSpPr>
      <p:sp>
        <p:nvSpPr>
          <p:cNvPr id="32" name="Title Text"/>
          <p:cNvSpPr txBox="1">
            <a:spLocks noGrp="1"/>
          </p:cNvSpPr>
          <p:nvPr>
            <p:ph type="title"/>
          </p:nvPr>
        </p:nvSpPr>
        <p:spPr>
          <a:xfrm>
            <a:off x="336789" y="114935"/>
            <a:ext cx="8205304" cy="545743"/>
          </a:xfrm>
          <a:prstGeom prst="rect">
            <a:avLst/>
          </a:prstGeom>
        </p:spPr>
        <p:txBody>
          <a:bodyPr/>
          <a:lstStyle/>
          <a:p>
            <a:r>
              <a:t>Title Text</a:t>
            </a:r>
          </a:p>
        </p:txBody>
      </p:sp>
      <p:sp>
        <p:nvSpPr>
          <p:cNvPr id="33" name="Body Level One…"/>
          <p:cNvSpPr txBox="1">
            <a:spLocks noGrp="1"/>
          </p:cNvSpPr>
          <p:nvPr>
            <p:ph type="body" idx="1"/>
          </p:nvPr>
        </p:nvSpPr>
        <p:spPr>
          <a:xfrm>
            <a:off x="336613" y="1010407"/>
            <a:ext cx="8207742" cy="3641928"/>
          </a:xfrm>
          <a:prstGeom prst="rect">
            <a:avLst/>
          </a:prstGeom>
        </p:spPr>
        <p:txBody>
          <a:bodyPr/>
          <a:lstStyle>
            <a:lvl1pPr marL="0" indent="0">
              <a:spcBef>
                <a:spcPts val="200"/>
              </a:spcBef>
              <a:buSzTx/>
              <a:buNone/>
              <a:defRPr sz="1100"/>
            </a:lvl1pPr>
            <a:lvl2pPr marL="0" indent="457200">
              <a:spcBef>
                <a:spcPts val="200"/>
              </a:spcBef>
              <a:buSzTx/>
              <a:buNone/>
              <a:defRPr sz="1100"/>
            </a:lvl2pPr>
            <a:lvl3pPr marL="0" indent="914400">
              <a:spcBef>
                <a:spcPts val="200"/>
              </a:spcBef>
              <a:buSzTx/>
              <a:buNone/>
              <a:defRPr sz="1100"/>
            </a:lvl3pPr>
            <a:lvl4pPr marL="0" indent="1371600">
              <a:spcBef>
                <a:spcPts val="200"/>
              </a:spcBef>
              <a:buSzTx/>
              <a:buNone/>
              <a:defRPr sz="1100"/>
            </a:lvl4pPr>
            <a:lvl5pPr marL="0" indent="1828800">
              <a:spcBef>
                <a:spcPts val="200"/>
              </a:spcBef>
              <a:buSzTx/>
              <a:buNone/>
              <a:defRPr sz="1100"/>
            </a:lvl5pPr>
          </a:lstStyle>
          <a:p>
            <a:r>
              <a:t>Body Level One</a:t>
            </a:r>
          </a:p>
          <a:p>
            <a:pPr lvl="1"/>
            <a:r>
              <a:t>Body Level Two</a:t>
            </a:r>
          </a:p>
          <a:p>
            <a:pPr lvl="2"/>
            <a:r>
              <a:t>Body Level Three</a:t>
            </a:r>
          </a:p>
          <a:p>
            <a:pPr lvl="3"/>
            <a:r>
              <a:t>Body Level Four</a:t>
            </a:r>
          </a:p>
          <a:p>
            <a:pPr lvl="4"/>
            <a:r>
              <a:t>Body Level Five</a:t>
            </a:r>
          </a:p>
        </p:txBody>
      </p:sp>
      <p:pic>
        <p:nvPicPr>
          <p:cNvPr id="34" name="Image" descr="Image"/>
          <p:cNvPicPr>
            <a:picLocks noChangeAspect="1"/>
          </p:cNvPicPr>
          <p:nvPr/>
        </p:nvPicPr>
        <p:blipFill>
          <a:blip r:embed="rId2"/>
          <a:srcRect t="32048" b="32048"/>
          <a:stretch>
            <a:fillRect/>
          </a:stretch>
        </p:blipFill>
        <p:spPr>
          <a:xfrm>
            <a:off x="7828082" y="4543652"/>
            <a:ext cx="1030169" cy="369859"/>
          </a:xfrm>
          <a:prstGeom prst="rect">
            <a:avLst/>
          </a:prstGeom>
          <a:ln w="12700">
            <a:miter lim="400000"/>
          </a:ln>
        </p:spPr>
      </p:pic>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Section Header 1">
    <p:spTree>
      <p:nvGrpSpPr>
        <p:cNvPr id="1" name=""/>
        <p:cNvGrpSpPr/>
        <p:nvPr/>
      </p:nvGrpSpPr>
      <p:grpSpPr>
        <a:xfrm>
          <a:off x="0" y="0"/>
          <a:ext cx="0" cy="0"/>
          <a:chOff x="0" y="0"/>
          <a:chExt cx="0" cy="0"/>
        </a:xfrm>
      </p:grpSpPr>
      <p:sp>
        <p:nvSpPr>
          <p:cNvPr id="42" name="Title Text"/>
          <p:cNvSpPr txBox="1">
            <a:spLocks noGrp="1"/>
          </p:cNvSpPr>
          <p:nvPr>
            <p:ph type="title"/>
          </p:nvPr>
        </p:nvSpPr>
        <p:spPr>
          <a:xfrm>
            <a:off x="396393" y="1969202"/>
            <a:ext cx="7772401" cy="930106"/>
          </a:xfrm>
          <a:prstGeom prst="rect">
            <a:avLst/>
          </a:prstGeom>
        </p:spPr>
        <p:txBody>
          <a:bodyPr anchor="ctr"/>
          <a:lstStyle>
            <a:lvl1pPr>
              <a:defRPr sz="4000"/>
            </a:lvl1pPr>
          </a:lstStyle>
          <a:p>
            <a:r>
              <a:t>Title Text</a:t>
            </a:r>
          </a:p>
        </p:txBody>
      </p:sp>
      <p:pic>
        <p:nvPicPr>
          <p:cNvPr id="43" name="Image" descr="Image"/>
          <p:cNvPicPr>
            <a:picLocks noChangeAspect="1"/>
          </p:cNvPicPr>
          <p:nvPr/>
        </p:nvPicPr>
        <p:blipFill>
          <a:blip r:embed="rId2"/>
          <a:srcRect t="32048" b="32048"/>
          <a:stretch>
            <a:fillRect/>
          </a:stretch>
        </p:blipFill>
        <p:spPr>
          <a:xfrm>
            <a:off x="7828082" y="4543652"/>
            <a:ext cx="1030169" cy="369859"/>
          </a:xfrm>
          <a:prstGeom prst="rect">
            <a:avLst/>
          </a:prstGeom>
          <a:ln w="12700">
            <a:miter lim="400000"/>
          </a:ln>
        </p:spPr>
      </p:pic>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51" name="Title Text"/>
          <p:cNvSpPr txBox="1">
            <a:spLocks noGrp="1"/>
          </p:cNvSpPr>
          <p:nvPr>
            <p:ph type="title"/>
          </p:nvPr>
        </p:nvSpPr>
        <p:spPr>
          <a:xfrm>
            <a:off x="336789" y="114935"/>
            <a:ext cx="8205304" cy="545743"/>
          </a:xfrm>
          <a:prstGeom prst="rect">
            <a:avLst/>
          </a:prstGeom>
        </p:spPr>
        <p:txBody>
          <a:bodyPr/>
          <a:lstStyle/>
          <a:p>
            <a:r>
              <a:t>Title Text</a:t>
            </a:r>
          </a:p>
        </p:txBody>
      </p:sp>
      <p:sp>
        <p:nvSpPr>
          <p:cNvPr id="52" name="Body Level One…"/>
          <p:cNvSpPr txBox="1">
            <a:spLocks noGrp="1"/>
          </p:cNvSpPr>
          <p:nvPr>
            <p:ph type="body" sz="half" idx="1"/>
          </p:nvPr>
        </p:nvSpPr>
        <p:spPr>
          <a:xfrm>
            <a:off x="333575" y="1012506"/>
            <a:ext cx="4038601" cy="3472074"/>
          </a:xfrm>
          <a:prstGeom prst="rect">
            <a:avLst/>
          </a:prstGeom>
        </p:spPr>
        <p:txBody>
          <a:bodyPr/>
          <a:lstStyle>
            <a:lvl1pPr marL="0" indent="0">
              <a:buSzTx/>
              <a:buNone/>
              <a:defRPr sz="2200"/>
            </a:lvl1pPr>
            <a:lvl2pPr marL="771525" indent="-314325">
              <a:defRPr sz="2200"/>
            </a:lvl2pPr>
            <a:lvl3pPr marL="1228725" indent="-314325">
              <a:defRPr sz="2200"/>
            </a:lvl3pPr>
            <a:lvl4pPr marL="1685925" indent="-314325">
              <a:defRPr sz="2200"/>
            </a:lvl4pPr>
            <a:lvl5pPr marL="2143125" indent="-314325">
              <a:defRPr sz="2200"/>
            </a:lvl5pPr>
          </a:lstStyle>
          <a:p>
            <a:r>
              <a:t>Body Level One</a:t>
            </a:r>
          </a:p>
          <a:p>
            <a:pPr lvl="1"/>
            <a:r>
              <a:t>Body Level Two</a:t>
            </a:r>
          </a:p>
          <a:p>
            <a:pPr lvl="2"/>
            <a:r>
              <a:t>Body Level Three</a:t>
            </a:r>
          </a:p>
          <a:p>
            <a:pPr lvl="3"/>
            <a:r>
              <a:t>Body Level Four</a:t>
            </a:r>
          </a:p>
          <a:p>
            <a:pPr lvl="4"/>
            <a:r>
              <a:t>Body Level Five</a:t>
            </a:r>
          </a:p>
        </p:txBody>
      </p:sp>
      <p:pic>
        <p:nvPicPr>
          <p:cNvPr id="53" name="Image" descr="Image"/>
          <p:cNvPicPr>
            <a:picLocks noChangeAspect="1"/>
          </p:cNvPicPr>
          <p:nvPr/>
        </p:nvPicPr>
        <p:blipFill>
          <a:blip r:embed="rId2"/>
          <a:srcRect t="32048" b="32048"/>
          <a:stretch>
            <a:fillRect/>
          </a:stretch>
        </p:blipFill>
        <p:spPr>
          <a:xfrm>
            <a:off x="7828082" y="4543652"/>
            <a:ext cx="1030169" cy="369859"/>
          </a:xfrm>
          <a:prstGeom prst="rect">
            <a:avLst/>
          </a:prstGeom>
          <a:ln w="12700">
            <a:miter lim="400000"/>
          </a:ln>
        </p:spPr>
      </p:pic>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hree Content">
    <p:spTree>
      <p:nvGrpSpPr>
        <p:cNvPr id="1" name=""/>
        <p:cNvGrpSpPr/>
        <p:nvPr/>
      </p:nvGrpSpPr>
      <p:grpSpPr>
        <a:xfrm>
          <a:off x="0" y="0"/>
          <a:ext cx="0" cy="0"/>
          <a:chOff x="0" y="0"/>
          <a:chExt cx="0" cy="0"/>
        </a:xfrm>
      </p:grpSpPr>
      <p:sp>
        <p:nvSpPr>
          <p:cNvPr id="61" name="Title Text"/>
          <p:cNvSpPr txBox="1">
            <a:spLocks noGrp="1"/>
          </p:cNvSpPr>
          <p:nvPr>
            <p:ph type="title"/>
          </p:nvPr>
        </p:nvSpPr>
        <p:spPr>
          <a:xfrm>
            <a:off x="336789" y="114935"/>
            <a:ext cx="8205304" cy="545743"/>
          </a:xfrm>
          <a:prstGeom prst="rect">
            <a:avLst/>
          </a:prstGeom>
        </p:spPr>
        <p:txBody>
          <a:bodyPr/>
          <a:lstStyle>
            <a:lvl1pPr>
              <a:defRPr>
                <a:solidFill>
                  <a:srgbClr val="4D4D4C"/>
                </a:solidFill>
              </a:defRPr>
            </a:lvl1pPr>
          </a:lstStyle>
          <a:p>
            <a:r>
              <a:t>Title Text</a:t>
            </a:r>
          </a:p>
        </p:txBody>
      </p:sp>
      <p:sp>
        <p:nvSpPr>
          <p:cNvPr id="62" name="Body Level One…"/>
          <p:cNvSpPr txBox="1">
            <a:spLocks noGrp="1"/>
          </p:cNvSpPr>
          <p:nvPr>
            <p:ph type="body" sz="quarter" idx="1"/>
          </p:nvPr>
        </p:nvSpPr>
        <p:spPr>
          <a:xfrm>
            <a:off x="337517" y="1011542"/>
            <a:ext cx="2442635" cy="3394472"/>
          </a:xfrm>
          <a:prstGeom prst="rect">
            <a:avLst/>
          </a:prstGeom>
        </p:spPr>
        <p:txBody>
          <a:bodyPr/>
          <a:lstStyle>
            <a:lvl1pPr marL="0" indent="0">
              <a:spcBef>
                <a:spcPts val="400"/>
              </a:spcBef>
              <a:buSzTx/>
              <a:buNone/>
              <a:defRPr sz="2000">
                <a:solidFill>
                  <a:srgbClr val="4D4D4C"/>
                </a:solidFill>
              </a:defRPr>
            </a:lvl1pPr>
            <a:lvl2pPr marL="774700" indent="-317500">
              <a:spcBef>
                <a:spcPts val="400"/>
              </a:spcBef>
              <a:defRPr sz="2000">
                <a:solidFill>
                  <a:srgbClr val="4D4D4C"/>
                </a:solidFill>
              </a:defRPr>
            </a:lvl2pPr>
            <a:lvl3pPr marL="1200150" indent="-285750">
              <a:spcBef>
                <a:spcPts val="400"/>
              </a:spcBef>
              <a:defRPr sz="2000">
                <a:solidFill>
                  <a:srgbClr val="4D4D4C"/>
                </a:solidFill>
              </a:defRPr>
            </a:lvl3pPr>
            <a:lvl4pPr marL="0" indent="1371600">
              <a:spcBef>
                <a:spcPts val="400"/>
              </a:spcBef>
              <a:buSzTx/>
              <a:buNone/>
              <a:defRPr sz="2000">
                <a:solidFill>
                  <a:srgbClr val="4D4D4C"/>
                </a:solidFill>
              </a:defRPr>
            </a:lvl4pPr>
            <a:lvl5pPr marL="2114550" indent="-285750">
              <a:spcBef>
                <a:spcPts val="400"/>
              </a:spcBef>
              <a:defRPr sz="2000">
                <a:solidFill>
                  <a:srgbClr val="4D4D4C"/>
                </a:solidFill>
              </a:defRPr>
            </a:lvl5pPr>
          </a:lstStyle>
          <a:p>
            <a:r>
              <a:t>Body Level One</a:t>
            </a:r>
          </a:p>
          <a:p>
            <a:pPr lvl="1"/>
            <a:r>
              <a:t>Body Level Two</a:t>
            </a:r>
          </a:p>
          <a:p>
            <a:pPr lvl="2"/>
            <a:r>
              <a:t>Body Level Three</a:t>
            </a:r>
          </a:p>
          <a:p>
            <a:pPr lvl="3"/>
            <a:r>
              <a:t>Body Level Four</a:t>
            </a:r>
          </a:p>
          <a:p>
            <a:pPr lvl="4"/>
            <a:r>
              <a:t>Body Level Five</a:t>
            </a:r>
          </a:p>
        </p:txBody>
      </p:sp>
      <p:pic>
        <p:nvPicPr>
          <p:cNvPr id="63" name="Image" descr="Image"/>
          <p:cNvPicPr>
            <a:picLocks noChangeAspect="1"/>
          </p:cNvPicPr>
          <p:nvPr/>
        </p:nvPicPr>
        <p:blipFill>
          <a:blip r:embed="rId2"/>
          <a:srcRect t="32048" b="32048"/>
          <a:stretch>
            <a:fillRect/>
          </a:stretch>
        </p:blipFill>
        <p:spPr>
          <a:xfrm>
            <a:off x="7828082" y="4543652"/>
            <a:ext cx="1030169" cy="369859"/>
          </a:xfrm>
          <a:prstGeom prst="rect">
            <a:avLst/>
          </a:prstGeom>
          <a:ln w="12700">
            <a:miter lim="400000"/>
          </a:ln>
        </p:spPr>
      </p:pic>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Four Content - Graphics">
    <p:spTree>
      <p:nvGrpSpPr>
        <p:cNvPr id="1" name=""/>
        <p:cNvGrpSpPr/>
        <p:nvPr/>
      </p:nvGrpSpPr>
      <p:grpSpPr>
        <a:xfrm>
          <a:off x="0" y="0"/>
          <a:ext cx="0" cy="0"/>
          <a:chOff x="0" y="0"/>
          <a:chExt cx="0" cy="0"/>
        </a:xfrm>
      </p:grpSpPr>
      <p:sp>
        <p:nvSpPr>
          <p:cNvPr id="71" name="Title Text"/>
          <p:cNvSpPr txBox="1">
            <a:spLocks noGrp="1"/>
          </p:cNvSpPr>
          <p:nvPr>
            <p:ph type="title"/>
          </p:nvPr>
        </p:nvSpPr>
        <p:spPr>
          <a:xfrm>
            <a:off x="336789" y="114935"/>
            <a:ext cx="8205304" cy="545194"/>
          </a:xfrm>
          <a:prstGeom prst="rect">
            <a:avLst/>
          </a:prstGeom>
        </p:spPr>
        <p:txBody>
          <a:bodyPr/>
          <a:lstStyle/>
          <a:p>
            <a:r>
              <a:t>Title Text</a:t>
            </a:r>
          </a:p>
        </p:txBody>
      </p:sp>
      <p:sp>
        <p:nvSpPr>
          <p:cNvPr id="72" name="Body Level One…"/>
          <p:cNvSpPr txBox="1">
            <a:spLocks noGrp="1"/>
          </p:cNvSpPr>
          <p:nvPr>
            <p:ph type="body" sz="quarter" idx="1"/>
          </p:nvPr>
        </p:nvSpPr>
        <p:spPr>
          <a:xfrm>
            <a:off x="337742" y="3127083"/>
            <a:ext cx="1797051" cy="340941"/>
          </a:xfrm>
          <a:prstGeom prst="rect">
            <a:avLst/>
          </a:prstGeom>
        </p:spPr>
        <p:txBody>
          <a:bodyPr/>
          <a:lstStyle>
            <a:lvl1pPr marL="0" indent="0" algn="ctr">
              <a:spcBef>
                <a:spcPts val="300"/>
              </a:spcBef>
              <a:buSzTx/>
              <a:buNone/>
              <a:defRPr sz="1400">
                <a:solidFill>
                  <a:srgbClr val="4D4D4C"/>
                </a:solidFill>
              </a:defRPr>
            </a:lvl1pPr>
            <a:lvl2pPr marL="0" indent="457200" algn="ctr">
              <a:spcBef>
                <a:spcPts val="300"/>
              </a:spcBef>
              <a:buSzTx/>
              <a:buNone/>
              <a:defRPr sz="1400">
                <a:solidFill>
                  <a:srgbClr val="4D4D4C"/>
                </a:solidFill>
              </a:defRPr>
            </a:lvl2pPr>
            <a:lvl3pPr marL="0" indent="914400" algn="ctr">
              <a:spcBef>
                <a:spcPts val="300"/>
              </a:spcBef>
              <a:buSzTx/>
              <a:buNone/>
              <a:defRPr sz="1400">
                <a:solidFill>
                  <a:srgbClr val="4D4D4C"/>
                </a:solidFill>
              </a:defRPr>
            </a:lvl3pPr>
            <a:lvl4pPr marL="0" indent="1371600" algn="ctr">
              <a:spcBef>
                <a:spcPts val="300"/>
              </a:spcBef>
              <a:buSzTx/>
              <a:buNone/>
              <a:defRPr sz="1400">
                <a:solidFill>
                  <a:srgbClr val="4D4D4C"/>
                </a:solidFill>
              </a:defRPr>
            </a:lvl4pPr>
            <a:lvl5pPr marL="0" indent="1828800" algn="ctr">
              <a:spcBef>
                <a:spcPts val="300"/>
              </a:spcBef>
              <a:buSzTx/>
              <a:buNone/>
              <a:defRPr sz="1400">
                <a:solidFill>
                  <a:srgbClr val="4D4D4C"/>
                </a:solidFill>
              </a:defRPr>
            </a:lvl5pPr>
          </a:lstStyle>
          <a:p>
            <a:r>
              <a:t>Body Level One</a:t>
            </a:r>
          </a:p>
          <a:p>
            <a:pPr lvl="1"/>
            <a:r>
              <a:t>Body Level Two</a:t>
            </a:r>
          </a:p>
          <a:p>
            <a:pPr lvl="2"/>
            <a:r>
              <a:t>Body Level Three</a:t>
            </a:r>
          </a:p>
          <a:p>
            <a:pPr lvl="3"/>
            <a:r>
              <a:t>Body Level Four</a:t>
            </a:r>
          </a:p>
          <a:p>
            <a:pPr lvl="4"/>
            <a:r>
              <a:t>Body Level Five</a:t>
            </a:r>
          </a:p>
        </p:txBody>
      </p:sp>
      <p:sp>
        <p:nvSpPr>
          <p:cNvPr id="73" name="Rectangle"/>
          <p:cNvSpPr>
            <a:spLocks noGrp="1"/>
          </p:cNvSpPr>
          <p:nvPr>
            <p:ph type="body" sz="quarter" idx="13"/>
          </p:nvPr>
        </p:nvSpPr>
        <p:spPr>
          <a:xfrm>
            <a:off x="2496747" y="3127083"/>
            <a:ext cx="1797051" cy="340941"/>
          </a:xfrm>
          <a:prstGeom prst="rect">
            <a:avLst/>
          </a:prstGeom>
        </p:spPr>
        <p:txBody>
          <a:bodyPr/>
          <a:lstStyle/>
          <a:p>
            <a:pPr marL="0" indent="0" algn="ctr">
              <a:spcBef>
                <a:spcPts val="300"/>
              </a:spcBef>
              <a:buSzTx/>
              <a:buNone/>
              <a:defRPr sz="1400" b="1">
                <a:solidFill>
                  <a:srgbClr val="4D4D4C"/>
                </a:solidFill>
              </a:defRPr>
            </a:pPr>
            <a:endParaRPr/>
          </a:p>
        </p:txBody>
      </p:sp>
      <p:sp>
        <p:nvSpPr>
          <p:cNvPr id="74" name="Rectangle"/>
          <p:cNvSpPr>
            <a:spLocks noGrp="1"/>
          </p:cNvSpPr>
          <p:nvPr>
            <p:ph type="body" sz="quarter" idx="14"/>
          </p:nvPr>
        </p:nvSpPr>
        <p:spPr>
          <a:xfrm>
            <a:off x="4634584" y="3127083"/>
            <a:ext cx="1797051" cy="340941"/>
          </a:xfrm>
          <a:prstGeom prst="rect">
            <a:avLst/>
          </a:prstGeom>
        </p:spPr>
        <p:txBody>
          <a:bodyPr/>
          <a:lstStyle/>
          <a:p>
            <a:pPr marL="0" indent="0" algn="ctr">
              <a:spcBef>
                <a:spcPts val="300"/>
              </a:spcBef>
              <a:buSzTx/>
              <a:buNone/>
              <a:defRPr sz="1400" b="1">
                <a:solidFill>
                  <a:srgbClr val="4D4D4C"/>
                </a:solidFill>
              </a:defRPr>
            </a:pPr>
            <a:endParaRPr/>
          </a:p>
        </p:txBody>
      </p:sp>
      <p:sp>
        <p:nvSpPr>
          <p:cNvPr id="75" name="Rectangle"/>
          <p:cNvSpPr>
            <a:spLocks noGrp="1"/>
          </p:cNvSpPr>
          <p:nvPr>
            <p:ph type="body" sz="quarter" idx="15"/>
          </p:nvPr>
        </p:nvSpPr>
        <p:spPr>
          <a:xfrm>
            <a:off x="6990344" y="3127083"/>
            <a:ext cx="1797051" cy="340941"/>
          </a:xfrm>
          <a:prstGeom prst="rect">
            <a:avLst/>
          </a:prstGeom>
        </p:spPr>
        <p:txBody>
          <a:bodyPr/>
          <a:lstStyle/>
          <a:p>
            <a:pPr marL="0" indent="0" algn="ctr">
              <a:spcBef>
                <a:spcPts val="300"/>
              </a:spcBef>
              <a:buSzTx/>
              <a:buNone/>
              <a:defRPr sz="1400" b="1">
                <a:solidFill>
                  <a:srgbClr val="4D4D4C"/>
                </a:solidFill>
              </a:defRPr>
            </a:pPr>
            <a:endParaRPr/>
          </a:p>
        </p:txBody>
      </p:sp>
      <p:sp>
        <p:nvSpPr>
          <p:cNvPr id="76" name="Image"/>
          <p:cNvSpPr>
            <a:spLocks noGrp="1"/>
          </p:cNvSpPr>
          <p:nvPr>
            <p:ph type="pic" sz="quarter" idx="16"/>
          </p:nvPr>
        </p:nvSpPr>
        <p:spPr>
          <a:xfrm>
            <a:off x="337742" y="1604354"/>
            <a:ext cx="1797051" cy="1344613"/>
          </a:xfrm>
          <a:prstGeom prst="rect">
            <a:avLst/>
          </a:prstGeom>
        </p:spPr>
        <p:txBody>
          <a:bodyPr lIns="91439" rIns="91439">
            <a:noAutofit/>
          </a:bodyPr>
          <a:lstStyle/>
          <a:p>
            <a:endParaRPr/>
          </a:p>
        </p:txBody>
      </p:sp>
      <p:sp>
        <p:nvSpPr>
          <p:cNvPr id="77" name="Image"/>
          <p:cNvSpPr>
            <a:spLocks noGrp="1"/>
          </p:cNvSpPr>
          <p:nvPr>
            <p:ph type="pic" sz="quarter" idx="17"/>
          </p:nvPr>
        </p:nvSpPr>
        <p:spPr>
          <a:xfrm>
            <a:off x="2496747" y="1604354"/>
            <a:ext cx="1797051" cy="1344613"/>
          </a:xfrm>
          <a:prstGeom prst="rect">
            <a:avLst/>
          </a:prstGeom>
        </p:spPr>
        <p:txBody>
          <a:bodyPr lIns="91439" rIns="91439">
            <a:noAutofit/>
          </a:bodyPr>
          <a:lstStyle/>
          <a:p>
            <a:endParaRPr/>
          </a:p>
        </p:txBody>
      </p:sp>
      <p:sp>
        <p:nvSpPr>
          <p:cNvPr id="78" name="Image"/>
          <p:cNvSpPr>
            <a:spLocks noGrp="1"/>
          </p:cNvSpPr>
          <p:nvPr>
            <p:ph type="pic" sz="quarter" idx="18"/>
          </p:nvPr>
        </p:nvSpPr>
        <p:spPr>
          <a:xfrm>
            <a:off x="4634584" y="1604354"/>
            <a:ext cx="1797051" cy="1344613"/>
          </a:xfrm>
          <a:prstGeom prst="rect">
            <a:avLst/>
          </a:prstGeom>
        </p:spPr>
        <p:txBody>
          <a:bodyPr lIns="91439" rIns="91439">
            <a:noAutofit/>
          </a:bodyPr>
          <a:lstStyle/>
          <a:p>
            <a:endParaRPr/>
          </a:p>
        </p:txBody>
      </p:sp>
      <p:sp>
        <p:nvSpPr>
          <p:cNvPr id="79" name="Image"/>
          <p:cNvSpPr>
            <a:spLocks noGrp="1"/>
          </p:cNvSpPr>
          <p:nvPr>
            <p:ph type="pic" sz="quarter" idx="19"/>
          </p:nvPr>
        </p:nvSpPr>
        <p:spPr>
          <a:xfrm>
            <a:off x="6990344" y="1604354"/>
            <a:ext cx="1797051" cy="1344613"/>
          </a:xfrm>
          <a:prstGeom prst="rect">
            <a:avLst/>
          </a:prstGeom>
        </p:spPr>
        <p:txBody>
          <a:bodyPr lIns="91439" rIns="91439">
            <a:noAutofit/>
          </a:bodyPr>
          <a:lstStyle/>
          <a:p>
            <a:endParaRPr/>
          </a:p>
        </p:txBody>
      </p:sp>
      <p:pic>
        <p:nvPicPr>
          <p:cNvPr id="80" name="Image" descr="Image"/>
          <p:cNvPicPr>
            <a:picLocks noChangeAspect="1"/>
          </p:cNvPicPr>
          <p:nvPr/>
        </p:nvPicPr>
        <p:blipFill>
          <a:blip r:embed="rId2"/>
          <a:srcRect t="32048" b="32048"/>
          <a:stretch>
            <a:fillRect/>
          </a:stretch>
        </p:blipFill>
        <p:spPr>
          <a:xfrm>
            <a:off x="7828082" y="4543652"/>
            <a:ext cx="1030169" cy="369859"/>
          </a:xfrm>
          <a:prstGeom prst="rect">
            <a:avLst/>
          </a:prstGeom>
          <a:ln w="12700">
            <a:miter lim="400000"/>
          </a:ln>
        </p:spPr>
      </p:pic>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Six Content - Graphics">
    <p:spTree>
      <p:nvGrpSpPr>
        <p:cNvPr id="1" name=""/>
        <p:cNvGrpSpPr/>
        <p:nvPr/>
      </p:nvGrpSpPr>
      <p:grpSpPr>
        <a:xfrm>
          <a:off x="0" y="0"/>
          <a:ext cx="0" cy="0"/>
          <a:chOff x="0" y="0"/>
          <a:chExt cx="0" cy="0"/>
        </a:xfrm>
      </p:grpSpPr>
      <p:sp>
        <p:nvSpPr>
          <p:cNvPr id="88" name="Title Text"/>
          <p:cNvSpPr txBox="1">
            <a:spLocks noGrp="1"/>
          </p:cNvSpPr>
          <p:nvPr>
            <p:ph type="title"/>
          </p:nvPr>
        </p:nvSpPr>
        <p:spPr>
          <a:xfrm>
            <a:off x="336789" y="114935"/>
            <a:ext cx="8205304" cy="545194"/>
          </a:xfrm>
          <a:prstGeom prst="rect">
            <a:avLst/>
          </a:prstGeom>
        </p:spPr>
        <p:txBody>
          <a:bodyPr/>
          <a:lstStyle/>
          <a:p>
            <a:r>
              <a:t>Title Text</a:t>
            </a:r>
          </a:p>
        </p:txBody>
      </p:sp>
      <p:sp>
        <p:nvSpPr>
          <p:cNvPr id="89" name="Body Level One…"/>
          <p:cNvSpPr txBox="1">
            <a:spLocks noGrp="1"/>
          </p:cNvSpPr>
          <p:nvPr>
            <p:ph type="body" sz="quarter" idx="1"/>
          </p:nvPr>
        </p:nvSpPr>
        <p:spPr>
          <a:xfrm>
            <a:off x="339933" y="2151896"/>
            <a:ext cx="1924051" cy="340941"/>
          </a:xfrm>
          <a:prstGeom prst="rect">
            <a:avLst/>
          </a:prstGeom>
        </p:spPr>
        <p:txBody>
          <a:bodyPr/>
          <a:lstStyle>
            <a:lvl1pPr marL="0" indent="0" algn="ctr">
              <a:spcBef>
                <a:spcPts val="300"/>
              </a:spcBef>
              <a:buSzTx/>
              <a:buNone/>
              <a:defRPr sz="1400">
                <a:solidFill>
                  <a:srgbClr val="4D4D4C"/>
                </a:solidFill>
              </a:defRPr>
            </a:lvl1pPr>
            <a:lvl2pPr marL="0" indent="457200" algn="ctr">
              <a:spcBef>
                <a:spcPts val="300"/>
              </a:spcBef>
              <a:buSzTx/>
              <a:buNone/>
              <a:defRPr sz="1400">
                <a:solidFill>
                  <a:srgbClr val="4D4D4C"/>
                </a:solidFill>
              </a:defRPr>
            </a:lvl2pPr>
            <a:lvl3pPr marL="0" indent="914400" algn="ctr">
              <a:spcBef>
                <a:spcPts val="300"/>
              </a:spcBef>
              <a:buSzTx/>
              <a:buNone/>
              <a:defRPr sz="1400">
                <a:solidFill>
                  <a:srgbClr val="4D4D4C"/>
                </a:solidFill>
              </a:defRPr>
            </a:lvl3pPr>
            <a:lvl4pPr marL="0" indent="1371600" algn="ctr">
              <a:spcBef>
                <a:spcPts val="300"/>
              </a:spcBef>
              <a:buSzTx/>
              <a:buNone/>
              <a:defRPr sz="1400">
                <a:solidFill>
                  <a:srgbClr val="4D4D4C"/>
                </a:solidFill>
              </a:defRPr>
            </a:lvl4pPr>
            <a:lvl5pPr marL="0" indent="1828800" algn="ctr">
              <a:spcBef>
                <a:spcPts val="300"/>
              </a:spcBef>
              <a:buSzTx/>
              <a:buNone/>
              <a:defRPr sz="1400">
                <a:solidFill>
                  <a:srgbClr val="4D4D4C"/>
                </a:solidFill>
              </a:defRPr>
            </a:lvl5pPr>
          </a:lstStyle>
          <a:p>
            <a:r>
              <a:t>Body Level One</a:t>
            </a:r>
          </a:p>
          <a:p>
            <a:pPr lvl="1"/>
            <a:r>
              <a:t>Body Level Two</a:t>
            </a:r>
          </a:p>
          <a:p>
            <a:pPr lvl="2"/>
            <a:r>
              <a:t>Body Level Three</a:t>
            </a:r>
          </a:p>
          <a:p>
            <a:pPr lvl="3"/>
            <a:r>
              <a:t>Body Level Four</a:t>
            </a:r>
          </a:p>
          <a:p>
            <a:pPr lvl="4"/>
            <a:r>
              <a:t>Body Level Five</a:t>
            </a:r>
          </a:p>
        </p:txBody>
      </p:sp>
      <p:sp>
        <p:nvSpPr>
          <p:cNvPr id="90" name="Rectangle"/>
          <p:cNvSpPr>
            <a:spLocks noGrp="1"/>
          </p:cNvSpPr>
          <p:nvPr>
            <p:ph type="body" sz="quarter" idx="13"/>
          </p:nvPr>
        </p:nvSpPr>
        <p:spPr>
          <a:xfrm>
            <a:off x="3479308" y="2151896"/>
            <a:ext cx="1924051" cy="340941"/>
          </a:xfrm>
          <a:prstGeom prst="rect">
            <a:avLst/>
          </a:prstGeom>
        </p:spPr>
        <p:txBody>
          <a:bodyPr/>
          <a:lstStyle/>
          <a:p>
            <a:pPr marL="0" indent="0" algn="ctr">
              <a:spcBef>
                <a:spcPts val="300"/>
              </a:spcBef>
              <a:buSzTx/>
              <a:buNone/>
              <a:defRPr sz="1400" b="1">
                <a:solidFill>
                  <a:srgbClr val="4D4D4C"/>
                </a:solidFill>
              </a:defRPr>
            </a:pPr>
            <a:endParaRPr/>
          </a:p>
        </p:txBody>
      </p:sp>
      <p:sp>
        <p:nvSpPr>
          <p:cNvPr id="91" name="Rectangle"/>
          <p:cNvSpPr>
            <a:spLocks noGrp="1"/>
          </p:cNvSpPr>
          <p:nvPr>
            <p:ph type="body" sz="quarter" idx="14"/>
          </p:nvPr>
        </p:nvSpPr>
        <p:spPr>
          <a:xfrm>
            <a:off x="6624973" y="2151896"/>
            <a:ext cx="1924051" cy="340941"/>
          </a:xfrm>
          <a:prstGeom prst="rect">
            <a:avLst/>
          </a:prstGeom>
        </p:spPr>
        <p:txBody>
          <a:bodyPr/>
          <a:lstStyle/>
          <a:p>
            <a:pPr marL="0" indent="0" algn="ctr">
              <a:spcBef>
                <a:spcPts val="300"/>
              </a:spcBef>
              <a:buSzTx/>
              <a:buNone/>
              <a:defRPr sz="1400" b="1">
                <a:solidFill>
                  <a:srgbClr val="4D4D4C"/>
                </a:solidFill>
              </a:defRPr>
            </a:pPr>
            <a:endParaRPr/>
          </a:p>
        </p:txBody>
      </p:sp>
      <p:sp>
        <p:nvSpPr>
          <p:cNvPr id="92" name="Rectangle"/>
          <p:cNvSpPr>
            <a:spLocks noGrp="1"/>
          </p:cNvSpPr>
          <p:nvPr>
            <p:ph type="body" sz="quarter" idx="15"/>
          </p:nvPr>
        </p:nvSpPr>
        <p:spPr>
          <a:xfrm>
            <a:off x="339933" y="3963639"/>
            <a:ext cx="1924051" cy="340941"/>
          </a:xfrm>
          <a:prstGeom prst="rect">
            <a:avLst/>
          </a:prstGeom>
        </p:spPr>
        <p:txBody>
          <a:bodyPr/>
          <a:lstStyle/>
          <a:p>
            <a:pPr marL="0" indent="0" algn="ctr">
              <a:spcBef>
                <a:spcPts val="300"/>
              </a:spcBef>
              <a:buSzTx/>
              <a:buNone/>
              <a:defRPr sz="1400" b="1">
                <a:solidFill>
                  <a:srgbClr val="4D4D4C"/>
                </a:solidFill>
              </a:defRPr>
            </a:pPr>
            <a:endParaRPr/>
          </a:p>
        </p:txBody>
      </p:sp>
      <p:sp>
        <p:nvSpPr>
          <p:cNvPr id="93" name="Rectangle"/>
          <p:cNvSpPr>
            <a:spLocks noGrp="1"/>
          </p:cNvSpPr>
          <p:nvPr>
            <p:ph type="body" sz="quarter" idx="16"/>
          </p:nvPr>
        </p:nvSpPr>
        <p:spPr>
          <a:xfrm>
            <a:off x="3479308" y="3963639"/>
            <a:ext cx="1924051" cy="340941"/>
          </a:xfrm>
          <a:prstGeom prst="rect">
            <a:avLst/>
          </a:prstGeom>
        </p:spPr>
        <p:txBody>
          <a:bodyPr/>
          <a:lstStyle/>
          <a:p>
            <a:pPr marL="0" indent="0" algn="ctr">
              <a:spcBef>
                <a:spcPts val="300"/>
              </a:spcBef>
              <a:buSzTx/>
              <a:buNone/>
              <a:defRPr sz="1400" b="1">
                <a:solidFill>
                  <a:srgbClr val="4D4D4C"/>
                </a:solidFill>
              </a:defRPr>
            </a:pPr>
            <a:endParaRPr/>
          </a:p>
        </p:txBody>
      </p:sp>
      <p:sp>
        <p:nvSpPr>
          <p:cNvPr id="94" name="Rectangle"/>
          <p:cNvSpPr>
            <a:spLocks noGrp="1"/>
          </p:cNvSpPr>
          <p:nvPr>
            <p:ph type="body" sz="quarter" idx="17"/>
          </p:nvPr>
        </p:nvSpPr>
        <p:spPr>
          <a:xfrm>
            <a:off x="6624973" y="3963639"/>
            <a:ext cx="1924051" cy="340941"/>
          </a:xfrm>
          <a:prstGeom prst="rect">
            <a:avLst/>
          </a:prstGeom>
        </p:spPr>
        <p:txBody>
          <a:bodyPr/>
          <a:lstStyle/>
          <a:p>
            <a:pPr marL="0" indent="0" algn="ctr">
              <a:spcBef>
                <a:spcPts val="300"/>
              </a:spcBef>
              <a:buSzTx/>
              <a:buNone/>
              <a:defRPr sz="1400" b="1">
                <a:solidFill>
                  <a:srgbClr val="4D4D4C"/>
                </a:solidFill>
              </a:defRPr>
            </a:pPr>
            <a:endParaRPr/>
          </a:p>
        </p:txBody>
      </p:sp>
      <p:sp>
        <p:nvSpPr>
          <p:cNvPr id="95" name="Image"/>
          <p:cNvSpPr>
            <a:spLocks noGrp="1"/>
          </p:cNvSpPr>
          <p:nvPr>
            <p:ph type="pic" sz="quarter" idx="18"/>
          </p:nvPr>
        </p:nvSpPr>
        <p:spPr>
          <a:xfrm>
            <a:off x="339938" y="928297"/>
            <a:ext cx="1924051" cy="1100669"/>
          </a:xfrm>
          <a:prstGeom prst="rect">
            <a:avLst/>
          </a:prstGeom>
        </p:spPr>
        <p:txBody>
          <a:bodyPr lIns="91439" rIns="91439">
            <a:noAutofit/>
          </a:bodyPr>
          <a:lstStyle/>
          <a:p>
            <a:endParaRPr/>
          </a:p>
        </p:txBody>
      </p:sp>
      <p:sp>
        <p:nvSpPr>
          <p:cNvPr id="96" name="Image"/>
          <p:cNvSpPr>
            <a:spLocks noGrp="1"/>
          </p:cNvSpPr>
          <p:nvPr>
            <p:ph type="pic" sz="quarter" idx="19"/>
          </p:nvPr>
        </p:nvSpPr>
        <p:spPr>
          <a:xfrm>
            <a:off x="3479308" y="928297"/>
            <a:ext cx="1924051" cy="1100669"/>
          </a:xfrm>
          <a:prstGeom prst="rect">
            <a:avLst/>
          </a:prstGeom>
        </p:spPr>
        <p:txBody>
          <a:bodyPr lIns="91439" rIns="91439">
            <a:noAutofit/>
          </a:bodyPr>
          <a:lstStyle/>
          <a:p>
            <a:endParaRPr/>
          </a:p>
        </p:txBody>
      </p:sp>
      <p:sp>
        <p:nvSpPr>
          <p:cNvPr id="97" name="Image"/>
          <p:cNvSpPr>
            <a:spLocks noGrp="1"/>
          </p:cNvSpPr>
          <p:nvPr>
            <p:ph type="pic" sz="quarter" idx="20"/>
          </p:nvPr>
        </p:nvSpPr>
        <p:spPr>
          <a:xfrm>
            <a:off x="6624973" y="928297"/>
            <a:ext cx="1924051" cy="1100669"/>
          </a:xfrm>
          <a:prstGeom prst="rect">
            <a:avLst/>
          </a:prstGeom>
        </p:spPr>
        <p:txBody>
          <a:bodyPr lIns="91439" rIns="91439">
            <a:noAutofit/>
          </a:bodyPr>
          <a:lstStyle/>
          <a:p>
            <a:endParaRPr/>
          </a:p>
        </p:txBody>
      </p:sp>
      <p:sp>
        <p:nvSpPr>
          <p:cNvPr id="98" name="Image"/>
          <p:cNvSpPr>
            <a:spLocks noGrp="1"/>
          </p:cNvSpPr>
          <p:nvPr>
            <p:ph type="pic" sz="quarter" idx="21"/>
          </p:nvPr>
        </p:nvSpPr>
        <p:spPr>
          <a:xfrm>
            <a:off x="339938" y="2782372"/>
            <a:ext cx="1924051" cy="1100668"/>
          </a:xfrm>
          <a:prstGeom prst="rect">
            <a:avLst/>
          </a:prstGeom>
        </p:spPr>
        <p:txBody>
          <a:bodyPr lIns="91439" rIns="91439">
            <a:noAutofit/>
          </a:bodyPr>
          <a:lstStyle/>
          <a:p>
            <a:endParaRPr/>
          </a:p>
        </p:txBody>
      </p:sp>
      <p:sp>
        <p:nvSpPr>
          <p:cNvPr id="99" name="Image"/>
          <p:cNvSpPr>
            <a:spLocks noGrp="1"/>
          </p:cNvSpPr>
          <p:nvPr>
            <p:ph type="pic" sz="quarter" idx="22"/>
          </p:nvPr>
        </p:nvSpPr>
        <p:spPr>
          <a:xfrm>
            <a:off x="3479308" y="2782372"/>
            <a:ext cx="1924051" cy="1100668"/>
          </a:xfrm>
          <a:prstGeom prst="rect">
            <a:avLst/>
          </a:prstGeom>
        </p:spPr>
        <p:txBody>
          <a:bodyPr lIns="91439" rIns="91439">
            <a:noAutofit/>
          </a:bodyPr>
          <a:lstStyle/>
          <a:p>
            <a:endParaRPr/>
          </a:p>
        </p:txBody>
      </p:sp>
      <p:sp>
        <p:nvSpPr>
          <p:cNvPr id="100" name="Image"/>
          <p:cNvSpPr>
            <a:spLocks noGrp="1"/>
          </p:cNvSpPr>
          <p:nvPr>
            <p:ph type="pic" sz="quarter" idx="23"/>
          </p:nvPr>
        </p:nvSpPr>
        <p:spPr>
          <a:xfrm>
            <a:off x="6624973" y="2782372"/>
            <a:ext cx="1924051" cy="1100668"/>
          </a:xfrm>
          <a:prstGeom prst="rect">
            <a:avLst/>
          </a:prstGeom>
        </p:spPr>
        <p:txBody>
          <a:bodyPr lIns="91439" rIns="91439">
            <a:noAutofit/>
          </a:bodyPr>
          <a:lstStyle/>
          <a:p>
            <a:endParaRPr/>
          </a:p>
        </p:txBody>
      </p:sp>
      <p:pic>
        <p:nvPicPr>
          <p:cNvPr id="101" name="Image" descr="Image"/>
          <p:cNvPicPr>
            <a:picLocks noChangeAspect="1"/>
          </p:cNvPicPr>
          <p:nvPr/>
        </p:nvPicPr>
        <p:blipFill>
          <a:blip r:embed="rId2"/>
          <a:srcRect t="32048" b="32048"/>
          <a:stretch>
            <a:fillRect/>
          </a:stretch>
        </p:blipFill>
        <p:spPr>
          <a:xfrm>
            <a:off x="7828082" y="4543652"/>
            <a:ext cx="1030169" cy="369859"/>
          </a:xfrm>
          <a:prstGeom prst="rect">
            <a:avLst/>
          </a:prstGeom>
          <a:ln w="12700">
            <a:miter lim="400000"/>
          </a:ln>
        </p:spPr>
      </p:pic>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336789" y="114935"/>
            <a:ext cx="8205304" cy="545194"/>
          </a:xfrm>
          <a:prstGeom prst="rect">
            <a:avLst/>
          </a:prstGeom>
        </p:spPr>
        <p:txBody>
          <a:bodyPr/>
          <a:lstStyle>
            <a:lvl1pPr>
              <a:defRPr>
                <a:solidFill>
                  <a:srgbClr val="4D4D4C"/>
                </a:solidFill>
              </a:defRPr>
            </a:lvl1pPr>
          </a:lstStyle>
          <a:p>
            <a:r>
              <a:t>Title Text</a:t>
            </a:r>
          </a:p>
        </p:txBody>
      </p:sp>
      <p:pic>
        <p:nvPicPr>
          <p:cNvPr id="110" name="Image" descr="Image"/>
          <p:cNvPicPr>
            <a:picLocks noChangeAspect="1"/>
          </p:cNvPicPr>
          <p:nvPr/>
        </p:nvPicPr>
        <p:blipFill>
          <a:blip r:embed="rId2"/>
          <a:srcRect t="32048" b="32048"/>
          <a:stretch>
            <a:fillRect/>
          </a:stretch>
        </p:blipFill>
        <p:spPr>
          <a:xfrm>
            <a:off x="7828082" y="4543652"/>
            <a:ext cx="1030169" cy="369859"/>
          </a:xfrm>
          <a:prstGeom prst="rect">
            <a:avLst/>
          </a:prstGeom>
          <a:ln w="12700">
            <a:miter lim="400000"/>
          </a:ln>
        </p:spPr>
      </p:pic>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t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321761" y="114935"/>
            <a:ext cx="8205305" cy="5457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Title Text</a:t>
            </a:r>
          </a:p>
        </p:txBody>
      </p:sp>
      <p:sp>
        <p:nvSpPr>
          <p:cNvPr id="3" name="Body Level One…"/>
          <p:cNvSpPr txBox="1">
            <a:spLocks noGrp="1"/>
          </p:cNvSpPr>
          <p:nvPr>
            <p:ph type="body" idx="1"/>
          </p:nvPr>
        </p:nvSpPr>
        <p:spPr>
          <a:xfrm>
            <a:off x="340592" y="1009331"/>
            <a:ext cx="8205304" cy="35539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2pPr marL="800100" indent="-342900"/>
            <a:lvl3pPr marL="1219200" indent="-304800"/>
            <a:lvl4pPr marL="1714500" indent="-342900">
              <a:buChar char="–"/>
            </a:lvl4pPr>
            <a:lvl5pPr marL="2171700" indent="-342900">
              <a:buChar char="»"/>
            </a:lvl5pPr>
          </a:lstStyle>
          <a:p>
            <a:r>
              <a:t>Body Level One</a:t>
            </a:r>
          </a:p>
          <a:p>
            <a:pPr lvl="1"/>
            <a:r>
              <a:t>Body Level Two</a:t>
            </a:r>
          </a:p>
          <a:p>
            <a:pPr lvl="2"/>
            <a:r>
              <a:t>Body Level Three</a:t>
            </a:r>
          </a:p>
          <a:p>
            <a:pPr lvl="3"/>
            <a:r>
              <a:t>Body Level Four</a:t>
            </a:r>
          </a:p>
          <a:p>
            <a:pPr lvl="4"/>
            <a:r>
              <a:t>Body Level Five</a:t>
            </a:r>
          </a:p>
        </p:txBody>
      </p:sp>
      <p:pic>
        <p:nvPicPr>
          <p:cNvPr id="4" name="Image" descr="Image"/>
          <p:cNvPicPr>
            <a:picLocks noChangeAspect="1"/>
          </p:cNvPicPr>
          <p:nvPr/>
        </p:nvPicPr>
        <p:blipFill>
          <a:blip r:embed="rId14"/>
          <a:srcRect t="32048" b="32048"/>
          <a:stretch>
            <a:fillRect/>
          </a:stretch>
        </p:blipFill>
        <p:spPr>
          <a:xfrm>
            <a:off x="7828082" y="4543652"/>
            <a:ext cx="1030169" cy="369859"/>
          </a:xfrm>
          <a:prstGeom prst="rect">
            <a:avLst/>
          </a:prstGeom>
          <a:ln w="12700">
            <a:miter lim="400000"/>
          </a:ln>
        </p:spPr>
      </p:pic>
      <p:sp>
        <p:nvSpPr>
          <p:cNvPr id="5"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4572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j-lt"/>
          <a:ea typeface="+mj-ea"/>
          <a:cs typeface="+mj-cs"/>
          <a:sym typeface="Arial"/>
        </a:defRPr>
      </a:lvl1pPr>
      <a:lvl2pPr marL="0" marR="0" indent="0" algn="l" defTabSz="4572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j-lt"/>
          <a:ea typeface="+mj-ea"/>
          <a:cs typeface="+mj-cs"/>
          <a:sym typeface="Arial"/>
        </a:defRPr>
      </a:lvl2pPr>
      <a:lvl3pPr marL="0" marR="0" indent="0" algn="l" defTabSz="4572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j-lt"/>
          <a:ea typeface="+mj-ea"/>
          <a:cs typeface="+mj-cs"/>
          <a:sym typeface="Arial"/>
        </a:defRPr>
      </a:lvl3pPr>
      <a:lvl4pPr marL="0" marR="0" indent="0" algn="l" defTabSz="4572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j-lt"/>
          <a:ea typeface="+mj-ea"/>
          <a:cs typeface="+mj-cs"/>
          <a:sym typeface="Arial"/>
        </a:defRPr>
      </a:lvl4pPr>
      <a:lvl5pPr marL="0" marR="0" indent="0" algn="l" defTabSz="4572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j-lt"/>
          <a:ea typeface="+mj-ea"/>
          <a:cs typeface="+mj-cs"/>
          <a:sym typeface="Arial"/>
        </a:defRPr>
      </a:lvl5pPr>
      <a:lvl6pPr marL="0" marR="0" indent="0" algn="l" defTabSz="4572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j-lt"/>
          <a:ea typeface="+mj-ea"/>
          <a:cs typeface="+mj-cs"/>
          <a:sym typeface="Arial"/>
        </a:defRPr>
      </a:lvl6pPr>
      <a:lvl7pPr marL="0" marR="0" indent="0" algn="l" defTabSz="4572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j-lt"/>
          <a:ea typeface="+mj-ea"/>
          <a:cs typeface="+mj-cs"/>
          <a:sym typeface="Arial"/>
        </a:defRPr>
      </a:lvl7pPr>
      <a:lvl8pPr marL="0" marR="0" indent="0" algn="l" defTabSz="4572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j-lt"/>
          <a:ea typeface="+mj-ea"/>
          <a:cs typeface="+mj-cs"/>
          <a:sym typeface="Arial"/>
        </a:defRPr>
      </a:lvl8pPr>
      <a:lvl9pPr marL="0" marR="0" indent="0" algn="l" defTabSz="4572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j-lt"/>
          <a:ea typeface="+mj-ea"/>
          <a:cs typeface="+mj-cs"/>
          <a:sym typeface="Arial"/>
        </a:defRPr>
      </a:lvl9pPr>
    </p:titleStyle>
    <p:bodyStyle>
      <a:lvl1pPr marL="240631" marR="0" indent="-240631" algn="l" defTabSz="457200" rtl="0" latinLnBrk="0">
        <a:lnSpc>
          <a:spcPct val="100000"/>
        </a:lnSpc>
        <a:spcBef>
          <a:spcPts val="500"/>
        </a:spcBef>
        <a:spcAft>
          <a:spcPts val="0"/>
        </a:spcAft>
        <a:buClrTx/>
        <a:buSzPct val="100000"/>
        <a:buFontTx/>
        <a:buChar char="•"/>
        <a:tabLst/>
        <a:defRPr sz="2400" b="0" i="0" u="none" strike="noStrike" cap="none" spc="0" baseline="0">
          <a:solidFill>
            <a:srgbClr val="000000"/>
          </a:solidFill>
          <a:uFillTx/>
          <a:latin typeface="+mj-lt"/>
          <a:ea typeface="+mj-ea"/>
          <a:cs typeface="+mj-cs"/>
          <a:sym typeface="Arial"/>
        </a:defRPr>
      </a:lvl1pPr>
      <a:lvl2pPr marL="621631" marR="0" indent="-240631" algn="l" defTabSz="457200" rtl="0" latinLnBrk="0">
        <a:lnSpc>
          <a:spcPct val="100000"/>
        </a:lnSpc>
        <a:spcBef>
          <a:spcPts val="500"/>
        </a:spcBef>
        <a:spcAft>
          <a:spcPts val="0"/>
        </a:spcAft>
        <a:buClrTx/>
        <a:buSzPct val="100000"/>
        <a:buFontTx/>
        <a:buChar char="•"/>
        <a:tabLst/>
        <a:defRPr sz="2400" b="0" i="0" u="none" strike="noStrike" cap="none" spc="0" baseline="0">
          <a:solidFill>
            <a:srgbClr val="000000"/>
          </a:solidFill>
          <a:uFillTx/>
          <a:latin typeface="+mj-lt"/>
          <a:ea typeface="+mj-ea"/>
          <a:cs typeface="+mj-cs"/>
          <a:sym typeface="Arial"/>
        </a:defRPr>
      </a:lvl2pPr>
      <a:lvl3pPr marL="1002631" marR="0" indent="-240631" algn="l" defTabSz="457200" rtl="0" latinLnBrk="0">
        <a:lnSpc>
          <a:spcPct val="100000"/>
        </a:lnSpc>
        <a:spcBef>
          <a:spcPts val="500"/>
        </a:spcBef>
        <a:spcAft>
          <a:spcPts val="0"/>
        </a:spcAft>
        <a:buClrTx/>
        <a:buSzPct val="100000"/>
        <a:buFontTx/>
        <a:buChar char="•"/>
        <a:tabLst/>
        <a:defRPr sz="2400" b="0" i="0" u="none" strike="noStrike" cap="none" spc="0" baseline="0">
          <a:solidFill>
            <a:srgbClr val="000000"/>
          </a:solidFill>
          <a:uFillTx/>
          <a:latin typeface="+mj-lt"/>
          <a:ea typeface="+mj-ea"/>
          <a:cs typeface="+mj-cs"/>
          <a:sym typeface="Arial"/>
        </a:defRPr>
      </a:lvl3pPr>
      <a:lvl4pPr marL="1383631" marR="0" indent="-240631" algn="l" defTabSz="457200" rtl="0" latinLnBrk="0">
        <a:lnSpc>
          <a:spcPct val="100000"/>
        </a:lnSpc>
        <a:spcBef>
          <a:spcPts val="500"/>
        </a:spcBef>
        <a:spcAft>
          <a:spcPts val="0"/>
        </a:spcAft>
        <a:buClrTx/>
        <a:buSzPct val="100000"/>
        <a:buFontTx/>
        <a:buChar char="•"/>
        <a:tabLst/>
        <a:defRPr sz="2400" b="0" i="0" u="none" strike="noStrike" cap="none" spc="0" baseline="0">
          <a:solidFill>
            <a:srgbClr val="000000"/>
          </a:solidFill>
          <a:uFillTx/>
          <a:latin typeface="+mj-lt"/>
          <a:ea typeface="+mj-ea"/>
          <a:cs typeface="+mj-cs"/>
          <a:sym typeface="Arial"/>
        </a:defRPr>
      </a:lvl4pPr>
      <a:lvl5pPr marL="1764631" marR="0" indent="-240631" algn="l" defTabSz="457200" rtl="0" latinLnBrk="0">
        <a:lnSpc>
          <a:spcPct val="100000"/>
        </a:lnSpc>
        <a:spcBef>
          <a:spcPts val="500"/>
        </a:spcBef>
        <a:spcAft>
          <a:spcPts val="0"/>
        </a:spcAft>
        <a:buClrTx/>
        <a:buSzPct val="100000"/>
        <a:buFontTx/>
        <a:buChar char="•"/>
        <a:tabLst/>
        <a:defRPr sz="2400" b="0" i="0" u="none" strike="noStrike" cap="none" spc="0" baseline="0">
          <a:solidFill>
            <a:srgbClr val="000000"/>
          </a:solidFill>
          <a:uFillTx/>
          <a:latin typeface="+mj-lt"/>
          <a:ea typeface="+mj-ea"/>
          <a:cs typeface="+mj-cs"/>
          <a:sym typeface="Arial"/>
        </a:defRPr>
      </a:lvl5pPr>
      <a:lvl6pPr marL="2145631" marR="0" indent="-240631" algn="l" defTabSz="457200" rtl="0" latinLnBrk="0">
        <a:lnSpc>
          <a:spcPct val="100000"/>
        </a:lnSpc>
        <a:spcBef>
          <a:spcPts val="500"/>
        </a:spcBef>
        <a:spcAft>
          <a:spcPts val="0"/>
        </a:spcAft>
        <a:buClrTx/>
        <a:buSzPct val="100000"/>
        <a:buFontTx/>
        <a:buChar char="•"/>
        <a:tabLst/>
        <a:defRPr sz="2400" b="0" i="0" u="none" strike="noStrike" cap="none" spc="0" baseline="0">
          <a:solidFill>
            <a:srgbClr val="000000"/>
          </a:solidFill>
          <a:uFillTx/>
          <a:latin typeface="+mj-lt"/>
          <a:ea typeface="+mj-ea"/>
          <a:cs typeface="+mj-cs"/>
          <a:sym typeface="Arial"/>
        </a:defRPr>
      </a:lvl6pPr>
      <a:lvl7pPr marL="2526631" marR="0" indent="-240631" algn="l" defTabSz="457200" rtl="0" latinLnBrk="0">
        <a:lnSpc>
          <a:spcPct val="100000"/>
        </a:lnSpc>
        <a:spcBef>
          <a:spcPts val="500"/>
        </a:spcBef>
        <a:spcAft>
          <a:spcPts val="0"/>
        </a:spcAft>
        <a:buClrTx/>
        <a:buSzPct val="100000"/>
        <a:buFontTx/>
        <a:buChar char="•"/>
        <a:tabLst/>
        <a:defRPr sz="2400" b="0" i="0" u="none" strike="noStrike" cap="none" spc="0" baseline="0">
          <a:solidFill>
            <a:srgbClr val="000000"/>
          </a:solidFill>
          <a:uFillTx/>
          <a:latin typeface="+mj-lt"/>
          <a:ea typeface="+mj-ea"/>
          <a:cs typeface="+mj-cs"/>
          <a:sym typeface="Arial"/>
        </a:defRPr>
      </a:lvl7pPr>
      <a:lvl8pPr marL="2907631" marR="0" indent="-240631" algn="l" defTabSz="457200" rtl="0" latinLnBrk="0">
        <a:lnSpc>
          <a:spcPct val="100000"/>
        </a:lnSpc>
        <a:spcBef>
          <a:spcPts val="500"/>
        </a:spcBef>
        <a:spcAft>
          <a:spcPts val="0"/>
        </a:spcAft>
        <a:buClrTx/>
        <a:buSzPct val="100000"/>
        <a:buFontTx/>
        <a:buChar char="•"/>
        <a:tabLst/>
        <a:defRPr sz="2400" b="0" i="0" u="none" strike="noStrike" cap="none" spc="0" baseline="0">
          <a:solidFill>
            <a:srgbClr val="000000"/>
          </a:solidFill>
          <a:uFillTx/>
          <a:latin typeface="+mj-lt"/>
          <a:ea typeface="+mj-ea"/>
          <a:cs typeface="+mj-cs"/>
          <a:sym typeface="Arial"/>
        </a:defRPr>
      </a:lvl8pPr>
      <a:lvl9pPr marL="3288631" marR="0" indent="-240631" algn="l" defTabSz="457200" rtl="0" latinLnBrk="0">
        <a:lnSpc>
          <a:spcPct val="100000"/>
        </a:lnSpc>
        <a:spcBef>
          <a:spcPts val="500"/>
        </a:spcBef>
        <a:spcAft>
          <a:spcPts val="0"/>
        </a:spcAft>
        <a:buClrTx/>
        <a:buSzPct val="100000"/>
        <a:buFontTx/>
        <a:buChar char="•"/>
        <a:tabLst/>
        <a:defRPr sz="2400" b="0" i="0" u="none" strike="noStrike" cap="none" spc="0" baseline="0">
          <a:solidFill>
            <a:srgbClr val="000000"/>
          </a:solidFill>
          <a:uFillTx/>
          <a:latin typeface="+mj-lt"/>
          <a:ea typeface="+mj-ea"/>
          <a:cs typeface="+mj-cs"/>
          <a:sym typeface="Arial"/>
        </a:defRPr>
      </a:lvl9pPr>
    </p:bodyStyle>
    <p:otherStyle>
      <a:lvl1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4572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9144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13716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18288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22860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27432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32004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36576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emf"/><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23.emf"/><Relationship Id="rId4" Type="http://schemas.openxmlformats.org/officeDocument/2006/relationships/customXml" Target="../ink/ink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9.emf"/><Relationship Id="rId4" Type="http://schemas.openxmlformats.org/officeDocument/2006/relationships/customXml" Target="../ink/ink4.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image" Target="../media/image300.png"/><Relationship Id="rId5" Type="http://schemas.openxmlformats.org/officeDocument/2006/relationships/image" Target="../media/image290.png"/></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5.emf"/></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Introduction to Deep Learning"/>
          <p:cNvSpPr>
            <a:spLocks noGrp="1"/>
          </p:cNvSpPr>
          <p:nvPr>
            <p:ph type="body" idx="14"/>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0" indent="0" defTabSz="452627">
              <a:spcBef>
                <a:spcPts val="900"/>
              </a:spcBef>
              <a:buSzTx/>
              <a:buNone/>
              <a:defRPr sz="3959" b="1">
                <a:solidFill>
                  <a:srgbClr val="4D4D4C"/>
                </a:solidFill>
              </a:defRPr>
            </a:lvl1pPr>
          </a:lstStyle>
          <a:p>
            <a:r>
              <a:rPr lang="ja-JP" altLang="en-US"/>
              <a:t>动手学深度学习</a:t>
            </a:r>
            <a:endParaRPr dirty="0"/>
          </a:p>
        </p:txBody>
      </p:sp>
      <p:sp>
        <p:nvSpPr>
          <p:cNvPr id="149" name="3. Gradient and Auto Differentiation"/>
          <p:cNvSpPr>
            <a:spLocks noGrp="1"/>
          </p:cNvSpPr>
          <p:nvPr>
            <p:ph type="body" idx="1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lvl1pPr marL="0" indent="0">
              <a:buSzTx/>
              <a:buNone/>
              <a:defRPr b="1">
                <a:solidFill>
                  <a:srgbClr val="4D4D4C"/>
                </a:solidFill>
              </a:defRPr>
            </a:lvl1pPr>
          </a:lstStyle>
          <a:p>
            <a:r>
              <a:rPr lang="ja-JP" altLang="en-US" sz="1800" dirty="0" smtClean="0"/>
              <a:t>注意力机制 </a:t>
            </a:r>
            <a:r>
              <a:rPr lang="zh-CN" altLang="en-US" sz="1800" dirty="0" smtClean="0"/>
              <a:t>与 </a:t>
            </a:r>
            <a:r>
              <a:rPr lang="en-US" altLang="zh-CN" sz="1800" dirty="0" smtClean="0"/>
              <a:t>Transformer</a:t>
            </a:r>
            <a:r>
              <a:rPr lang="zh-CN" altLang="en-US" sz="1800" dirty="0" smtClean="0"/>
              <a:t>模型</a:t>
            </a:r>
            <a:endParaRPr lang="ja-JP" altLang="en-US" sz="1800" dirty="0"/>
          </a:p>
        </p:txBody>
      </p:sp>
    </p:spTree>
    <p:extLst>
      <p:ext uri="{BB962C8B-B14F-4D97-AF65-F5344CB8AC3E}">
        <p14:creationId xmlns:p14="http://schemas.microsoft.com/office/powerpoint/2010/main" val="2093687324"/>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eq2seq with Attention"/>
          <p:cNvSpPr txBox="1">
            <a:spLocks noGrp="1"/>
          </p:cNvSpPr>
          <p:nvPr>
            <p:ph type="title"/>
          </p:nvPr>
        </p:nvSpPr>
        <p:spPr>
          <a:xfrm>
            <a:off x="447193" y="1581195"/>
            <a:ext cx="5466590" cy="1981110"/>
          </a:xfrm>
          <a:prstGeom prst="rect">
            <a:avLst/>
          </a:prstGeom>
        </p:spPr>
        <p:txBody>
          <a:bodyPr/>
          <a:lstStyle/>
          <a:p>
            <a:r>
              <a:rPr dirty="0"/>
              <a:t>Seq2seq </a:t>
            </a:r>
            <a:r>
              <a:rPr lang="ja-JP" altLang="en-US"/>
              <a:t>与注意力机制</a:t>
            </a:r>
            <a:endParaRPr dirty="0"/>
          </a:p>
        </p:txBody>
      </p: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BC0123-FC3F-2377-A9F0-89C0FEAC97ED}"/>
              </a:ext>
            </a:extLst>
          </p:cNvPr>
          <p:cNvSpPr>
            <a:spLocks noGrp="1"/>
          </p:cNvSpPr>
          <p:nvPr>
            <p:ph type="title"/>
          </p:nvPr>
        </p:nvSpPr>
        <p:spPr/>
        <p:txBody>
          <a:bodyPr/>
          <a:lstStyle/>
          <a:p>
            <a:r>
              <a:rPr lang="en-US" altLang="zh-CN" dirty="0" err="1"/>
              <a:t>Bahdanau</a:t>
            </a:r>
            <a:r>
              <a:rPr lang="zh-CN" altLang="en-US" dirty="0"/>
              <a:t>注意力模型</a:t>
            </a:r>
          </a:p>
        </p:txBody>
      </p:sp>
      <p:sp>
        <p:nvSpPr>
          <p:cNvPr id="3" name="文本占位符 2">
            <a:extLst>
              <a:ext uri="{FF2B5EF4-FFF2-40B4-BE49-F238E27FC236}">
                <a16:creationId xmlns:a16="http://schemas.microsoft.com/office/drawing/2014/main" id="{62A0F36E-8D5D-B3BB-6A99-9A8E714C97F1}"/>
              </a:ext>
            </a:extLst>
          </p:cNvPr>
          <p:cNvSpPr>
            <a:spLocks noGrp="1"/>
          </p:cNvSpPr>
          <p:nvPr>
            <p:ph type="body" idx="1"/>
          </p:nvPr>
        </p:nvSpPr>
        <p:spPr>
          <a:xfrm>
            <a:off x="340593" y="1009331"/>
            <a:ext cx="4010690" cy="3953654"/>
          </a:xfrm>
        </p:spPr>
        <p:txBody>
          <a:bodyPr>
            <a:normAutofit fontScale="92500" lnSpcReduction="20000"/>
          </a:bodyPr>
          <a:lstStyle/>
          <a:p>
            <a:r>
              <a:rPr lang="zh-CN" altLang="en-US" dirty="0"/>
              <a:t>解决</a:t>
            </a:r>
            <a:r>
              <a:rPr lang="en-US" altLang="zh-CN" dirty="0"/>
              <a:t>(9.7</a:t>
            </a:r>
            <a:r>
              <a:rPr lang="zh-CN" altLang="en-US" dirty="0"/>
              <a:t>节</a:t>
            </a:r>
            <a:r>
              <a:rPr lang="en-US" altLang="zh-CN" dirty="0"/>
              <a:t>)”</a:t>
            </a:r>
            <a:r>
              <a:rPr lang="zh-CN" altLang="en-US" dirty="0"/>
              <a:t>序列到序列学习</a:t>
            </a:r>
            <a:r>
              <a:rPr lang="en-US" altLang="zh-CN" dirty="0"/>
              <a:t>/seq2seq”</a:t>
            </a:r>
            <a:r>
              <a:rPr lang="zh-CN" altLang="en-US" dirty="0"/>
              <a:t>中</a:t>
            </a:r>
            <a:r>
              <a:rPr lang="zh-CN" altLang="en-US" dirty="0">
                <a:solidFill>
                  <a:srgbClr val="0070C0"/>
                </a:solidFill>
              </a:rPr>
              <a:t>上下文变量</a:t>
            </a:r>
            <a:r>
              <a:rPr lang="en-US" altLang="zh-CN" dirty="0">
                <a:solidFill>
                  <a:srgbClr val="0070C0"/>
                </a:solidFill>
              </a:rPr>
              <a:t>c</a:t>
            </a:r>
            <a:r>
              <a:rPr lang="zh-CN" altLang="en-US" dirty="0">
                <a:solidFill>
                  <a:schemeClr val="tx1">
                    <a:lumMod val="50000"/>
                  </a:schemeClr>
                </a:solidFill>
              </a:rPr>
              <a:t>在解码器中保持不变的问题</a:t>
            </a:r>
            <a:r>
              <a:rPr lang="en-US" altLang="zh-CN" dirty="0">
                <a:solidFill>
                  <a:schemeClr val="tx1">
                    <a:lumMod val="50000"/>
                  </a:schemeClr>
                </a:solidFill>
              </a:rPr>
              <a:t>. </a:t>
            </a:r>
          </a:p>
          <a:p>
            <a:r>
              <a:rPr lang="en-US" altLang="zh-CN" dirty="0" err="1">
                <a:solidFill>
                  <a:srgbClr val="0070C0"/>
                </a:solidFill>
              </a:rPr>
              <a:t>Bahdanau</a:t>
            </a:r>
            <a:r>
              <a:rPr lang="zh-CN" altLang="en-US" dirty="0">
                <a:solidFill>
                  <a:srgbClr val="0070C0"/>
                </a:solidFill>
              </a:rPr>
              <a:t>注意力模型</a:t>
            </a:r>
            <a:r>
              <a:rPr lang="en-US" altLang="zh-CN" dirty="0">
                <a:solidFill>
                  <a:srgbClr val="0070C0"/>
                </a:solidFill>
              </a:rPr>
              <a:t>:</a:t>
            </a:r>
          </a:p>
          <a:p>
            <a:endParaRPr lang="en-US" altLang="zh-CN" dirty="0">
              <a:solidFill>
                <a:srgbClr val="0070C0"/>
              </a:solidFill>
            </a:endParaRPr>
          </a:p>
          <a:p>
            <a:endParaRPr lang="en-US" altLang="zh-CN" dirty="0">
              <a:solidFill>
                <a:srgbClr val="0070C0"/>
              </a:solidFill>
            </a:endParaRPr>
          </a:p>
          <a:p>
            <a:endParaRPr lang="en-US" altLang="zh-CN" dirty="0">
              <a:solidFill>
                <a:srgbClr val="0070C0"/>
              </a:solidFill>
            </a:endParaRPr>
          </a:p>
          <a:p>
            <a:endParaRPr lang="en-US" altLang="zh-CN" dirty="0">
              <a:solidFill>
                <a:srgbClr val="0070C0"/>
              </a:solidFill>
            </a:endParaRPr>
          </a:p>
          <a:p>
            <a:pPr algn="just"/>
            <a:r>
              <a:rPr lang="zh-CN" altLang="en-US" dirty="0">
                <a:solidFill>
                  <a:schemeClr val="tx1">
                    <a:lumMod val="50000"/>
                  </a:schemeClr>
                </a:solidFill>
              </a:rPr>
              <a:t>时间步</a:t>
            </a:r>
            <a:r>
              <a:rPr lang="en-US" altLang="zh-CN" dirty="0">
                <a:solidFill>
                  <a:schemeClr val="tx1">
                    <a:lumMod val="50000"/>
                  </a:schemeClr>
                </a:solidFill>
              </a:rPr>
              <a:t>t’-1</a:t>
            </a:r>
            <a:r>
              <a:rPr lang="zh-CN" altLang="en-US" dirty="0">
                <a:solidFill>
                  <a:schemeClr val="tx1">
                    <a:lumMod val="50000"/>
                  </a:schemeClr>
                </a:solidFill>
              </a:rPr>
              <a:t>时的解码器隐状态</a:t>
            </a:r>
            <a:r>
              <a:rPr lang="en-US" altLang="zh-CN" sz="2400" kern="100" dirty="0">
                <a:solidFill>
                  <a:srgbClr val="0070C0"/>
                </a:solidFill>
                <a:effectLst/>
                <a:latin typeface="Times New Roman" panose="02020603050405020304" pitchFamily="18" charset="0"/>
                <a:ea typeface="等线" panose="02010600030101010101" pitchFamily="2" charset="-122"/>
                <a:cs typeface="Times New Roman" panose="02020603050405020304" pitchFamily="18" charset="0"/>
              </a:rPr>
              <a:t>S</a:t>
            </a:r>
            <a:r>
              <a:rPr lang="en-US" altLang="zh-CN" sz="2400" kern="100" baseline="-25000" dirty="0">
                <a:solidFill>
                  <a:srgbClr val="0070C0"/>
                </a:solidFill>
                <a:effectLst/>
                <a:latin typeface="Times New Roman" panose="02020603050405020304" pitchFamily="18" charset="0"/>
                <a:ea typeface="等线" panose="02010600030101010101" pitchFamily="2" charset="-122"/>
                <a:cs typeface="Times New Roman" panose="02020603050405020304" pitchFamily="18" charset="0"/>
              </a:rPr>
              <a:t>t’-1</a:t>
            </a:r>
            <a:r>
              <a:rPr lang="zh-CN" altLang="en-US" dirty="0">
                <a:solidFill>
                  <a:schemeClr val="tx1">
                    <a:lumMod val="50000"/>
                  </a:schemeClr>
                </a:solidFill>
              </a:rPr>
              <a:t>是查询</a:t>
            </a:r>
            <a:r>
              <a:rPr lang="en-US" altLang="zh-CN" dirty="0">
                <a:solidFill>
                  <a:schemeClr val="tx1">
                    <a:lumMod val="50000"/>
                  </a:schemeClr>
                </a:solidFill>
              </a:rPr>
              <a:t>,</a:t>
            </a:r>
            <a:r>
              <a:rPr lang="zh-CN" altLang="en-US" dirty="0">
                <a:solidFill>
                  <a:schemeClr val="tx1">
                    <a:lumMod val="50000"/>
                  </a:schemeClr>
                </a:solidFill>
              </a:rPr>
              <a:t> 编码器隐状态</a:t>
            </a:r>
            <a:r>
              <a:rPr lang="en-US" altLang="zh-CN" sz="2400" kern="100" dirty="0" err="1">
                <a:solidFill>
                  <a:srgbClr val="0070C0"/>
                </a:solidFill>
                <a:effectLst/>
                <a:latin typeface="Times New Roman" panose="02020603050405020304" pitchFamily="18" charset="0"/>
                <a:ea typeface="等线" panose="02010600030101010101" pitchFamily="2" charset="-122"/>
                <a:cs typeface="Times New Roman" panose="02020603050405020304" pitchFamily="18" charset="0"/>
              </a:rPr>
              <a:t>h</a:t>
            </a:r>
            <a:r>
              <a:rPr lang="en-US" altLang="zh-CN" sz="2400" kern="100" baseline="-25000" dirty="0" err="1">
                <a:solidFill>
                  <a:srgbClr val="0070C0"/>
                </a:solidFill>
                <a:effectLst/>
                <a:latin typeface="Times New Roman" panose="02020603050405020304" pitchFamily="18" charset="0"/>
                <a:ea typeface="等线" panose="02010600030101010101" pitchFamily="2" charset="-122"/>
                <a:cs typeface="Times New Roman" panose="02020603050405020304" pitchFamily="18" charset="0"/>
              </a:rPr>
              <a:t>t</a:t>
            </a:r>
            <a:r>
              <a:rPr lang="zh-CN" altLang="en-US" dirty="0">
                <a:solidFill>
                  <a:schemeClr val="tx1">
                    <a:lumMod val="50000"/>
                  </a:schemeClr>
                </a:solidFill>
              </a:rPr>
              <a:t>既是键</a:t>
            </a:r>
            <a:r>
              <a:rPr lang="en-US" altLang="zh-CN" dirty="0">
                <a:solidFill>
                  <a:schemeClr val="tx1">
                    <a:lumMod val="50000"/>
                  </a:schemeClr>
                </a:solidFill>
              </a:rPr>
              <a:t>, </a:t>
            </a:r>
            <a:r>
              <a:rPr lang="zh-CN" altLang="en-US" dirty="0">
                <a:solidFill>
                  <a:schemeClr val="tx1">
                    <a:lumMod val="50000"/>
                  </a:schemeClr>
                </a:solidFill>
              </a:rPr>
              <a:t>也是值</a:t>
            </a:r>
            <a:r>
              <a:rPr lang="en-US" altLang="zh-CN" dirty="0">
                <a:solidFill>
                  <a:schemeClr val="tx1">
                    <a:lumMod val="50000"/>
                  </a:schemeClr>
                </a:solidFill>
              </a:rPr>
              <a:t>, </a:t>
            </a:r>
            <a:r>
              <a:rPr lang="zh-CN" altLang="en-US" dirty="0">
                <a:solidFill>
                  <a:schemeClr val="tx1">
                    <a:lumMod val="50000"/>
                  </a:schemeClr>
                </a:solidFill>
              </a:rPr>
              <a:t>注意力权重</a:t>
            </a:r>
            <a:r>
              <a:rPr lang="en-US" altLang="zh-CN" sz="2400" i="1" kern="100" dirty="0">
                <a:solidFill>
                  <a:srgbClr val="0070C0"/>
                </a:solidFill>
                <a:effectLst/>
                <a:latin typeface="Times New Roman" panose="02020603050405020304" pitchFamily="18" charset="0"/>
                <a:ea typeface="等线" panose="02010600030101010101" pitchFamily="2" charset="-122"/>
                <a:cs typeface="Times New Roman" panose="02020603050405020304" pitchFamily="18" charset="0"/>
              </a:rPr>
              <a:t>a</a:t>
            </a:r>
            <a:r>
              <a:rPr lang="en-US" altLang="zh-CN" sz="2400" kern="100" dirty="0">
                <a:solidFill>
                  <a:srgbClr val="0070C0"/>
                </a:solidFill>
                <a:effectLst/>
                <a:latin typeface="Times New Roman" panose="02020603050405020304" pitchFamily="18" charset="0"/>
                <a:ea typeface="等线" panose="02010600030101010101" pitchFamily="2" charset="-122"/>
                <a:cs typeface="Times New Roman" panose="02020603050405020304" pitchFamily="18" charset="0"/>
              </a:rPr>
              <a:t>( )</a:t>
            </a:r>
            <a:r>
              <a:rPr lang="zh-CN" altLang="en-US" dirty="0">
                <a:solidFill>
                  <a:schemeClr val="tx1">
                    <a:lumMod val="50000"/>
                  </a:schemeClr>
                </a:solidFill>
              </a:rPr>
              <a:t>使用加性注意力打分函数</a:t>
            </a:r>
            <a:r>
              <a:rPr lang="en-US" altLang="zh-CN" dirty="0">
                <a:solidFill>
                  <a:schemeClr val="tx1">
                    <a:lumMod val="50000"/>
                  </a:schemeClr>
                </a:solidFill>
              </a:rPr>
              <a:t>. </a:t>
            </a:r>
            <a:endParaRPr lang="zh-CN" altLang="en-US" dirty="0">
              <a:solidFill>
                <a:schemeClr val="tx1">
                  <a:lumMod val="50000"/>
                </a:schemeClr>
              </a:solidFill>
            </a:endParaRPr>
          </a:p>
        </p:txBody>
      </p:sp>
      <p:pic>
        <p:nvPicPr>
          <p:cNvPr id="5" name="图片 4">
            <a:extLst>
              <a:ext uri="{FF2B5EF4-FFF2-40B4-BE49-F238E27FC236}">
                <a16:creationId xmlns:a16="http://schemas.microsoft.com/office/drawing/2014/main" id="{EF954378-4682-1764-7459-85CCBCAB05CA}"/>
              </a:ext>
            </a:extLst>
          </p:cNvPr>
          <p:cNvPicPr>
            <a:picLocks noChangeAspect="1"/>
          </p:cNvPicPr>
          <p:nvPr/>
        </p:nvPicPr>
        <p:blipFill>
          <a:blip r:embed="rId2"/>
          <a:stretch>
            <a:fillRect/>
          </a:stretch>
        </p:blipFill>
        <p:spPr>
          <a:xfrm>
            <a:off x="1136960" y="2385522"/>
            <a:ext cx="2962688" cy="924054"/>
          </a:xfrm>
          <a:prstGeom prst="rect">
            <a:avLst/>
          </a:prstGeom>
        </p:spPr>
      </p:pic>
      <p:pic>
        <p:nvPicPr>
          <p:cNvPr id="8" name="图片 7">
            <a:extLst>
              <a:ext uri="{FF2B5EF4-FFF2-40B4-BE49-F238E27FC236}">
                <a16:creationId xmlns:a16="http://schemas.microsoft.com/office/drawing/2014/main" id="{F2326874-1090-32AA-321C-4233F214ABF4}"/>
              </a:ext>
            </a:extLst>
          </p:cNvPr>
          <p:cNvPicPr>
            <a:picLocks noChangeAspect="1"/>
          </p:cNvPicPr>
          <p:nvPr/>
        </p:nvPicPr>
        <p:blipFill>
          <a:blip r:embed="rId3"/>
          <a:stretch>
            <a:fillRect/>
          </a:stretch>
        </p:blipFill>
        <p:spPr>
          <a:xfrm>
            <a:off x="4351283" y="1387793"/>
            <a:ext cx="4629867" cy="2237313"/>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墨迹 3"/>
              <p14:cNvContentPartPr/>
              <p14:nvPr/>
            </p14:nvContentPartPr>
            <p14:xfrm>
              <a:off x="3409920" y="1619280"/>
              <a:ext cx="4100760" cy="1429200"/>
            </p14:xfrm>
          </p:contentPart>
        </mc:Choice>
        <mc:Fallback>
          <p:pic>
            <p:nvPicPr>
              <p:cNvPr id="4" name="墨迹 3"/>
              <p:cNvPicPr/>
              <p:nvPr/>
            </p:nvPicPr>
            <p:blipFill>
              <a:blip r:embed="rId5"/>
              <a:stretch>
                <a:fillRect/>
              </a:stretch>
            </p:blipFill>
            <p:spPr>
              <a:xfrm>
                <a:off x="3400560" y="1609920"/>
                <a:ext cx="4119480" cy="14479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墨迹 5"/>
              <p14:cNvContentPartPr/>
              <p14:nvPr/>
            </p14:nvContentPartPr>
            <p14:xfrm>
              <a:off x="5977080" y="1066680"/>
              <a:ext cx="2967120" cy="2867400"/>
            </p14:xfrm>
          </p:contentPart>
        </mc:Choice>
        <mc:Fallback>
          <p:pic>
            <p:nvPicPr>
              <p:cNvPr id="6" name="墨迹 5"/>
              <p:cNvPicPr/>
              <p:nvPr/>
            </p:nvPicPr>
            <p:blipFill>
              <a:blip r:embed="rId7"/>
              <a:stretch>
                <a:fillRect/>
              </a:stretch>
            </p:blipFill>
            <p:spPr>
              <a:xfrm>
                <a:off x="5967720" y="1057320"/>
                <a:ext cx="2985840" cy="2886120"/>
              </a:xfrm>
              <a:prstGeom prst="rect">
                <a:avLst/>
              </a:prstGeom>
            </p:spPr>
          </p:pic>
        </mc:Fallback>
      </mc:AlternateContent>
    </p:spTree>
    <p:extLst>
      <p:ext uri="{BB962C8B-B14F-4D97-AF65-F5344CB8AC3E}">
        <p14:creationId xmlns:p14="http://schemas.microsoft.com/office/powerpoint/2010/main" val="1624940715"/>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Transformer"/>
          <p:cNvSpPr txBox="1">
            <a:spLocks noGrp="1"/>
          </p:cNvSpPr>
          <p:nvPr>
            <p:ph type="title"/>
          </p:nvPr>
        </p:nvSpPr>
        <p:spPr>
          <a:xfrm>
            <a:off x="396393" y="1969202"/>
            <a:ext cx="3768103" cy="930106"/>
          </a:xfrm>
          <a:prstGeom prst="rect">
            <a:avLst/>
          </a:prstGeom>
        </p:spPr>
        <p:txBody>
          <a:bodyPr>
            <a:normAutofit fontScale="90000"/>
          </a:bodyPr>
          <a:lstStyle/>
          <a:p>
            <a:pPr algn="ctr"/>
            <a:r>
              <a:rPr lang="ja-JP" altLang="en-US"/>
              <a:t>变换器模型</a:t>
            </a:r>
            <a:r>
              <a:rPr lang="en-US" altLang="ja-JP" dirty="0"/>
              <a:t/>
            </a:r>
            <a:br>
              <a:rPr lang="en-US" altLang="ja-JP" dirty="0"/>
            </a:br>
            <a:r>
              <a:rPr lang="ja-JP" altLang="en-US"/>
              <a:t>（</a:t>
            </a:r>
            <a:r>
              <a:rPr lang="en-US" dirty="0"/>
              <a:t>Transformer）</a:t>
            </a:r>
            <a:endParaRPr dirty="0"/>
          </a:p>
        </p:txBody>
      </p:sp>
      <p:pic>
        <p:nvPicPr>
          <p:cNvPr id="209" name="Image" descr="Image"/>
          <p:cNvPicPr>
            <a:picLocks noChangeAspect="1"/>
          </p:cNvPicPr>
          <p:nvPr/>
        </p:nvPicPr>
        <p:blipFill>
          <a:blip r:embed="rId2"/>
          <a:srcRect l="12457" r="10392"/>
          <a:stretch>
            <a:fillRect/>
          </a:stretch>
        </p:blipFill>
        <p:spPr>
          <a:xfrm>
            <a:off x="4404479" y="0"/>
            <a:ext cx="4728805" cy="5143501"/>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A54DB-8C9F-DDC1-B1D5-8919ADC50C81}"/>
              </a:ext>
            </a:extLst>
          </p:cNvPr>
          <p:cNvSpPr>
            <a:spLocks noGrp="1"/>
          </p:cNvSpPr>
          <p:nvPr>
            <p:ph type="title"/>
          </p:nvPr>
        </p:nvSpPr>
        <p:spPr/>
        <p:txBody>
          <a:bodyPr/>
          <a:lstStyle/>
          <a:p>
            <a:r>
              <a:rPr lang="en-US" altLang="zh-CN" dirty="0"/>
              <a:t>Transformer</a:t>
            </a:r>
            <a:r>
              <a:rPr lang="zh-CN" altLang="en-US" dirty="0"/>
              <a:t>模型</a:t>
            </a:r>
          </a:p>
        </p:txBody>
      </p:sp>
      <p:sp>
        <p:nvSpPr>
          <p:cNvPr id="3" name="文本占位符 2">
            <a:extLst>
              <a:ext uri="{FF2B5EF4-FFF2-40B4-BE49-F238E27FC236}">
                <a16:creationId xmlns:a16="http://schemas.microsoft.com/office/drawing/2014/main" id="{932F7437-ADE6-D4A8-CCCD-0DFC0CF03234}"/>
              </a:ext>
            </a:extLst>
          </p:cNvPr>
          <p:cNvSpPr>
            <a:spLocks noGrp="1"/>
          </p:cNvSpPr>
          <p:nvPr>
            <p:ph type="body" idx="1"/>
          </p:nvPr>
        </p:nvSpPr>
        <p:spPr>
          <a:xfrm>
            <a:off x="340592" y="1009331"/>
            <a:ext cx="4723291" cy="3553928"/>
          </a:xfrm>
        </p:spPr>
        <p:txBody>
          <a:bodyPr>
            <a:normAutofit/>
          </a:bodyPr>
          <a:lstStyle/>
          <a:p>
            <a:r>
              <a:rPr lang="en-US" altLang="zh-CN" sz="2000" dirty="0"/>
              <a:t>Transformer</a:t>
            </a:r>
            <a:r>
              <a:rPr lang="zh-CN" altLang="en-US" sz="2000" dirty="0"/>
              <a:t>模型完全基于注意力机制，没有任何卷积层或循环神经网络。</a:t>
            </a:r>
            <a:endParaRPr lang="en-US" altLang="zh-CN" sz="2000" dirty="0"/>
          </a:p>
          <a:p>
            <a:r>
              <a:rPr lang="zh-CN" altLang="en-US" sz="2000" dirty="0"/>
              <a:t>最初是应用于在文本数据上的序列到序列学习，但现在已经推广到各种现代的深度学习中，例如语言、视觉、语音和强化学习领域</a:t>
            </a:r>
            <a:r>
              <a:rPr lang="en-US" altLang="zh-CN" sz="2000" dirty="0"/>
              <a:t>. </a:t>
            </a:r>
          </a:p>
        </p:txBody>
      </p:sp>
      <p:pic>
        <p:nvPicPr>
          <p:cNvPr id="4" name="图片 3">
            <a:extLst>
              <a:ext uri="{FF2B5EF4-FFF2-40B4-BE49-F238E27FC236}">
                <a16:creationId xmlns:a16="http://schemas.microsoft.com/office/drawing/2014/main" id="{2170EDFA-6A74-AC04-63B3-310FA905C300}"/>
              </a:ext>
            </a:extLst>
          </p:cNvPr>
          <p:cNvPicPr>
            <a:picLocks noChangeAspect="1"/>
          </p:cNvPicPr>
          <p:nvPr/>
        </p:nvPicPr>
        <p:blipFill>
          <a:blip r:embed="rId2"/>
          <a:stretch>
            <a:fillRect/>
          </a:stretch>
        </p:blipFill>
        <p:spPr>
          <a:xfrm>
            <a:off x="5353970" y="340725"/>
            <a:ext cx="3394609" cy="4373685"/>
          </a:xfrm>
          <a:prstGeom prst="rect">
            <a:avLst/>
          </a:prstGeom>
        </p:spPr>
      </p:pic>
    </p:spTree>
    <p:extLst>
      <p:ext uri="{BB962C8B-B14F-4D97-AF65-F5344CB8AC3E}">
        <p14:creationId xmlns:p14="http://schemas.microsoft.com/office/powerpoint/2010/main" val="1483514194"/>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3A651E-1111-9A69-1B15-403F883821B5}"/>
              </a:ext>
            </a:extLst>
          </p:cNvPr>
          <p:cNvSpPr>
            <a:spLocks noGrp="1"/>
          </p:cNvSpPr>
          <p:nvPr>
            <p:ph type="title"/>
          </p:nvPr>
        </p:nvSpPr>
        <p:spPr/>
        <p:txBody>
          <a:bodyPr/>
          <a:lstStyle/>
          <a:p>
            <a:r>
              <a:rPr lang="en-US" altLang="zh-CN" dirty="0"/>
              <a:t>Transformer</a:t>
            </a:r>
            <a:r>
              <a:rPr lang="zh-CN" altLang="en-US" dirty="0"/>
              <a:t>模型</a:t>
            </a:r>
          </a:p>
        </p:txBody>
      </p:sp>
      <p:pic>
        <p:nvPicPr>
          <p:cNvPr id="4" name="图片 3">
            <a:extLst>
              <a:ext uri="{FF2B5EF4-FFF2-40B4-BE49-F238E27FC236}">
                <a16:creationId xmlns:a16="http://schemas.microsoft.com/office/drawing/2014/main" id="{E9DF6854-D888-E1B2-0248-E18A149F1F8A}"/>
              </a:ext>
            </a:extLst>
          </p:cNvPr>
          <p:cNvPicPr>
            <a:picLocks noChangeAspect="1"/>
          </p:cNvPicPr>
          <p:nvPr/>
        </p:nvPicPr>
        <p:blipFill>
          <a:blip r:embed="rId2"/>
          <a:stretch>
            <a:fillRect/>
          </a:stretch>
        </p:blipFill>
        <p:spPr>
          <a:xfrm>
            <a:off x="5215379" y="243248"/>
            <a:ext cx="3789886" cy="2376198"/>
          </a:xfrm>
          <a:prstGeom prst="rect">
            <a:avLst/>
          </a:prstGeom>
        </p:spPr>
      </p:pic>
      <p:pic>
        <p:nvPicPr>
          <p:cNvPr id="5" name="图片 4">
            <a:extLst>
              <a:ext uri="{FF2B5EF4-FFF2-40B4-BE49-F238E27FC236}">
                <a16:creationId xmlns:a16="http://schemas.microsoft.com/office/drawing/2014/main" id="{756A24C4-749B-AE14-F692-49FECE55F89B}"/>
              </a:ext>
            </a:extLst>
          </p:cNvPr>
          <p:cNvPicPr>
            <a:picLocks noChangeAspect="1"/>
          </p:cNvPicPr>
          <p:nvPr/>
        </p:nvPicPr>
        <p:blipFill>
          <a:blip r:embed="rId3"/>
          <a:stretch>
            <a:fillRect/>
          </a:stretch>
        </p:blipFill>
        <p:spPr>
          <a:xfrm>
            <a:off x="5433584" y="2597936"/>
            <a:ext cx="3526645" cy="2296083"/>
          </a:xfrm>
          <a:prstGeom prst="rect">
            <a:avLst/>
          </a:prstGeom>
        </p:spPr>
      </p:pic>
      <p:sp>
        <p:nvSpPr>
          <p:cNvPr id="7" name="文本占位符 2">
            <a:extLst>
              <a:ext uri="{FF2B5EF4-FFF2-40B4-BE49-F238E27FC236}">
                <a16:creationId xmlns:a16="http://schemas.microsoft.com/office/drawing/2014/main" id="{EF68A1FC-5721-4EDF-E571-C089B6F37834}"/>
              </a:ext>
            </a:extLst>
          </p:cNvPr>
          <p:cNvSpPr>
            <a:spLocks noGrp="1"/>
          </p:cNvSpPr>
          <p:nvPr>
            <p:ph type="body" idx="1"/>
          </p:nvPr>
        </p:nvSpPr>
        <p:spPr>
          <a:xfrm>
            <a:off x="340593" y="1009331"/>
            <a:ext cx="4672842" cy="3553928"/>
          </a:xfrm>
        </p:spPr>
        <p:txBody>
          <a:bodyPr>
            <a:normAutofit/>
          </a:bodyPr>
          <a:lstStyle/>
          <a:p>
            <a:r>
              <a:rPr lang="zh-CN" altLang="en-US" sz="2000" dirty="0"/>
              <a:t>从宏观角度来看，</a:t>
            </a:r>
            <a:r>
              <a:rPr lang="en-US" altLang="zh-CN" sz="2000" dirty="0"/>
              <a:t>Transformer</a:t>
            </a:r>
            <a:r>
              <a:rPr lang="zh-CN" altLang="en-US" sz="2000" dirty="0"/>
              <a:t>是由编码器和解码器层叠组成的。</a:t>
            </a:r>
            <a:endParaRPr lang="en-US" altLang="zh-CN" sz="2000" dirty="0"/>
          </a:p>
          <a:p>
            <a:r>
              <a:rPr lang="en-US" altLang="zh-CN" sz="2000" dirty="0"/>
              <a:t>Transformer</a:t>
            </a:r>
            <a:r>
              <a:rPr lang="zh-CN" altLang="en-US" sz="2000" dirty="0"/>
              <a:t>的编码器和解码器是基于自注意力的模块叠加而成的</a:t>
            </a:r>
            <a:r>
              <a:rPr lang="en-US" altLang="zh-CN" sz="2000" dirty="0"/>
              <a:t>. </a:t>
            </a:r>
          </a:p>
          <a:p>
            <a:r>
              <a:rPr lang="zh-CN" altLang="en-US" sz="2000" dirty="0"/>
              <a:t>源（输入）序列和目标（输出）序列的嵌入（</a:t>
            </a:r>
            <a:r>
              <a:rPr lang="en-US" altLang="zh-CN" sz="2000" dirty="0"/>
              <a:t>embedding</a:t>
            </a:r>
            <a:r>
              <a:rPr lang="zh-CN" altLang="en-US" sz="2000" dirty="0"/>
              <a:t>）表示将加上位置编码（</a:t>
            </a:r>
            <a:r>
              <a:rPr lang="en-US" altLang="zh-CN" sz="2000" dirty="0"/>
              <a:t>positional encoding</a:t>
            </a:r>
            <a:r>
              <a:rPr lang="zh-CN" altLang="en-US" sz="2000" dirty="0"/>
              <a:t>），再分别输入到编码器和解码器中</a:t>
            </a:r>
            <a:r>
              <a:rPr lang="en-US" altLang="zh-CN" sz="2000" dirty="0"/>
              <a:t>.</a:t>
            </a:r>
            <a:endParaRPr lang="zh-CN" altLang="en-US" sz="2000" dirty="0"/>
          </a:p>
        </p:txBody>
      </p:sp>
      <mc:AlternateContent xmlns:mc="http://schemas.openxmlformats.org/markup-compatibility/2006">
        <mc:Choice xmlns:p14="http://schemas.microsoft.com/office/powerpoint/2010/main" Requires="p14">
          <p:contentPart p14:bwMode="auto" r:id="rId4">
            <p14:nvContentPartPr>
              <p14:cNvPr id="3" name="墨迹 2"/>
              <p14:cNvContentPartPr/>
              <p14:nvPr/>
            </p14:nvContentPartPr>
            <p14:xfrm>
              <a:off x="7772400" y="2790720"/>
              <a:ext cx="957600" cy="2296080"/>
            </p14:xfrm>
          </p:contentPart>
        </mc:Choice>
        <mc:Fallback>
          <p:pic>
            <p:nvPicPr>
              <p:cNvPr id="3" name="墨迹 2"/>
              <p:cNvPicPr/>
              <p:nvPr/>
            </p:nvPicPr>
            <p:blipFill>
              <a:blip r:embed="rId5"/>
              <a:stretch>
                <a:fillRect/>
              </a:stretch>
            </p:blipFill>
            <p:spPr>
              <a:xfrm>
                <a:off x="7763040" y="2781360"/>
                <a:ext cx="976320" cy="2314800"/>
              </a:xfrm>
              <a:prstGeom prst="rect">
                <a:avLst/>
              </a:prstGeom>
            </p:spPr>
          </p:pic>
        </mc:Fallback>
      </mc:AlternateContent>
    </p:spTree>
    <p:extLst>
      <p:ext uri="{BB962C8B-B14F-4D97-AF65-F5344CB8AC3E}">
        <p14:creationId xmlns:p14="http://schemas.microsoft.com/office/powerpoint/2010/main" val="4273496319"/>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A54DB-8C9F-DDC1-B1D5-8919ADC50C81}"/>
              </a:ext>
            </a:extLst>
          </p:cNvPr>
          <p:cNvSpPr>
            <a:spLocks noGrp="1"/>
          </p:cNvSpPr>
          <p:nvPr>
            <p:ph type="title"/>
          </p:nvPr>
        </p:nvSpPr>
        <p:spPr/>
        <p:txBody>
          <a:bodyPr/>
          <a:lstStyle/>
          <a:p>
            <a:r>
              <a:rPr lang="en-US" altLang="zh-CN" dirty="0"/>
              <a:t>Transformer</a:t>
            </a:r>
            <a:r>
              <a:rPr lang="zh-CN" altLang="en-US" dirty="0"/>
              <a:t>模型</a:t>
            </a:r>
          </a:p>
        </p:txBody>
      </p:sp>
      <p:sp>
        <p:nvSpPr>
          <p:cNvPr id="3" name="文本占位符 2">
            <a:extLst>
              <a:ext uri="{FF2B5EF4-FFF2-40B4-BE49-F238E27FC236}">
                <a16:creationId xmlns:a16="http://schemas.microsoft.com/office/drawing/2014/main" id="{932F7437-ADE6-D4A8-CCCD-0DFC0CF03234}"/>
              </a:ext>
            </a:extLst>
          </p:cNvPr>
          <p:cNvSpPr>
            <a:spLocks noGrp="1"/>
          </p:cNvSpPr>
          <p:nvPr>
            <p:ph type="body" idx="1"/>
          </p:nvPr>
        </p:nvSpPr>
        <p:spPr>
          <a:xfrm>
            <a:off x="340592" y="1009331"/>
            <a:ext cx="4723291" cy="3553928"/>
          </a:xfrm>
        </p:spPr>
        <p:txBody>
          <a:bodyPr>
            <a:normAutofit fontScale="85000" lnSpcReduction="10000"/>
          </a:bodyPr>
          <a:lstStyle/>
          <a:p>
            <a:pPr algn="just"/>
            <a:r>
              <a:rPr lang="en-US" altLang="zh-CN" sz="2000" dirty="0"/>
              <a:t>Transformer</a:t>
            </a:r>
            <a:r>
              <a:rPr lang="zh-CN" altLang="en-US" sz="2000" dirty="0"/>
              <a:t>的</a:t>
            </a:r>
            <a:r>
              <a:rPr lang="zh-CN" altLang="en-US" sz="2000" b="1" dirty="0">
                <a:solidFill>
                  <a:srgbClr val="C00000"/>
                </a:solidFill>
              </a:rPr>
              <a:t>编码器</a:t>
            </a:r>
            <a:r>
              <a:rPr lang="en-US" altLang="zh-CN" sz="2000" b="1" dirty="0">
                <a:solidFill>
                  <a:srgbClr val="C00000"/>
                </a:solidFill>
              </a:rPr>
              <a:t>/Encoder</a:t>
            </a:r>
            <a:r>
              <a:rPr lang="zh-CN" altLang="en-US" sz="2000" dirty="0"/>
              <a:t>的每个层都有两个子层（子层表示为）。</a:t>
            </a:r>
            <a:endParaRPr lang="en-US" altLang="zh-CN" sz="2000" dirty="0"/>
          </a:p>
          <a:p>
            <a:pPr algn="just"/>
            <a:r>
              <a:rPr lang="zh-CN" altLang="en-US" sz="2000" dirty="0"/>
              <a:t>第一个子层是多头自注意力（</a:t>
            </a:r>
            <a:r>
              <a:rPr lang="en-US" altLang="zh-CN" sz="2000" dirty="0"/>
              <a:t>multi-head self-attention</a:t>
            </a:r>
            <a:r>
              <a:rPr lang="zh-CN" altLang="en-US" sz="2000" dirty="0"/>
              <a:t>）汇聚；第二个子层是基于位置的前馈网络（</a:t>
            </a:r>
            <a:r>
              <a:rPr lang="en-US" altLang="zh-CN" sz="1900" dirty="0"/>
              <a:t>position-wise feed-forward network</a:t>
            </a:r>
            <a:r>
              <a:rPr lang="zh-CN" altLang="en-US" sz="2000" dirty="0"/>
              <a:t>）。</a:t>
            </a:r>
            <a:endParaRPr lang="en-US" altLang="zh-CN" sz="2000" dirty="0"/>
          </a:p>
          <a:p>
            <a:pPr algn="just"/>
            <a:r>
              <a:rPr lang="zh-CN" altLang="en-US" sz="2000" dirty="0"/>
              <a:t>具体来说，在计算编码器的自注意力时，查询、键和值都来自前一个编码器层的输出。</a:t>
            </a:r>
            <a:endParaRPr lang="en-US" altLang="zh-CN" sz="2000" dirty="0"/>
          </a:p>
          <a:p>
            <a:pPr algn="just"/>
            <a:r>
              <a:rPr lang="zh-CN" altLang="en-US" sz="2000" dirty="0"/>
              <a:t>残差网络的启发，每个子层都采用了残差连接（</a:t>
            </a:r>
            <a:r>
              <a:rPr lang="en-US" altLang="zh-CN" sz="2000" dirty="0"/>
              <a:t>residual connection</a:t>
            </a:r>
            <a:r>
              <a:rPr lang="zh-CN" altLang="en-US" sz="2000" dirty="0"/>
              <a:t>）。</a:t>
            </a:r>
            <a:endParaRPr lang="en-US" altLang="zh-CN" sz="2000" dirty="0"/>
          </a:p>
          <a:p>
            <a:pPr algn="just"/>
            <a:r>
              <a:rPr lang="zh-CN" altLang="en-US" sz="2000" dirty="0"/>
              <a:t>在</a:t>
            </a:r>
            <a:r>
              <a:rPr lang="en-US" altLang="zh-CN" sz="2000" dirty="0"/>
              <a:t>Transformer</a:t>
            </a:r>
            <a:r>
              <a:rPr lang="zh-CN" altLang="en-US" sz="2000" dirty="0"/>
              <a:t>中，对于序列中任何位置的任何输入             ，都要求满足                        ，以便残差连接满足                                    。</a:t>
            </a:r>
            <a:endParaRPr lang="en-US" altLang="zh-CN" sz="2000" dirty="0"/>
          </a:p>
          <a:p>
            <a:pPr algn="just"/>
            <a:r>
              <a:rPr lang="en-US" altLang="zh-CN" sz="2000" dirty="0"/>
              <a:t>Transformer</a:t>
            </a:r>
            <a:r>
              <a:rPr lang="zh-CN" altLang="en-US" sz="2000" dirty="0"/>
              <a:t>编码器都将输出一个</a:t>
            </a:r>
            <a:r>
              <a:rPr lang="en-US" altLang="zh-CN" sz="2000" b="1" i="1" dirty="0">
                <a:solidFill>
                  <a:srgbClr val="0070C0"/>
                </a:solidFill>
                <a:latin typeface="Times New Roman" panose="02020603050405020304" pitchFamily="18" charset="0"/>
                <a:cs typeface="Times New Roman" panose="02020603050405020304" pitchFamily="18" charset="0"/>
              </a:rPr>
              <a:t>d </a:t>
            </a:r>
            <a:r>
              <a:rPr lang="zh-CN" altLang="en-US" sz="2000" dirty="0"/>
              <a:t>维表示向量。</a:t>
            </a:r>
            <a:endParaRPr lang="en-US" altLang="zh-CN" sz="2000" dirty="0"/>
          </a:p>
        </p:txBody>
      </p:sp>
      <p:pic>
        <p:nvPicPr>
          <p:cNvPr id="4" name="图片 3">
            <a:extLst>
              <a:ext uri="{FF2B5EF4-FFF2-40B4-BE49-F238E27FC236}">
                <a16:creationId xmlns:a16="http://schemas.microsoft.com/office/drawing/2014/main" id="{2170EDFA-6A74-AC04-63B3-310FA905C300}"/>
              </a:ext>
            </a:extLst>
          </p:cNvPr>
          <p:cNvPicPr>
            <a:picLocks noChangeAspect="1"/>
          </p:cNvPicPr>
          <p:nvPr/>
        </p:nvPicPr>
        <p:blipFill>
          <a:blip r:embed="rId2"/>
          <a:stretch>
            <a:fillRect/>
          </a:stretch>
        </p:blipFill>
        <p:spPr>
          <a:xfrm>
            <a:off x="5353970" y="340725"/>
            <a:ext cx="3394609" cy="4373685"/>
          </a:xfrm>
          <a:prstGeom prst="rect">
            <a:avLst/>
          </a:prstGeom>
        </p:spPr>
      </p:pic>
      <p:pic>
        <p:nvPicPr>
          <p:cNvPr id="6" name="图片 5">
            <a:extLst>
              <a:ext uri="{FF2B5EF4-FFF2-40B4-BE49-F238E27FC236}">
                <a16:creationId xmlns:a16="http://schemas.microsoft.com/office/drawing/2014/main" id="{8105F118-4F7D-BE04-E522-65B0191CA37D}"/>
              </a:ext>
            </a:extLst>
          </p:cNvPr>
          <p:cNvPicPr>
            <a:picLocks noChangeAspect="1"/>
          </p:cNvPicPr>
          <p:nvPr/>
        </p:nvPicPr>
        <p:blipFill>
          <a:blip r:embed="rId3"/>
          <a:stretch>
            <a:fillRect/>
          </a:stretch>
        </p:blipFill>
        <p:spPr>
          <a:xfrm>
            <a:off x="1391679" y="3591555"/>
            <a:ext cx="616481" cy="261537"/>
          </a:xfrm>
          <a:prstGeom prst="rect">
            <a:avLst/>
          </a:prstGeom>
        </p:spPr>
      </p:pic>
      <p:pic>
        <p:nvPicPr>
          <p:cNvPr id="8" name="图片 7">
            <a:extLst>
              <a:ext uri="{FF2B5EF4-FFF2-40B4-BE49-F238E27FC236}">
                <a16:creationId xmlns:a16="http://schemas.microsoft.com/office/drawing/2014/main" id="{7E645046-4D3A-EC69-1CE6-C0711633560E}"/>
              </a:ext>
            </a:extLst>
          </p:cNvPr>
          <p:cNvPicPr>
            <a:picLocks noChangeAspect="1"/>
          </p:cNvPicPr>
          <p:nvPr/>
        </p:nvPicPr>
        <p:blipFill>
          <a:blip r:embed="rId4"/>
          <a:stretch>
            <a:fillRect/>
          </a:stretch>
        </p:blipFill>
        <p:spPr>
          <a:xfrm>
            <a:off x="3507735" y="3622151"/>
            <a:ext cx="1374103" cy="230941"/>
          </a:xfrm>
          <a:prstGeom prst="rect">
            <a:avLst/>
          </a:prstGeom>
        </p:spPr>
      </p:pic>
      <p:pic>
        <p:nvPicPr>
          <p:cNvPr id="10" name="图片 9">
            <a:extLst>
              <a:ext uri="{FF2B5EF4-FFF2-40B4-BE49-F238E27FC236}">
                <a16:creationId xmlns:a16="http://schemas.microsoft.com/office/drawing/2014/main" id="{08B09661-D034-6BA9-E36B-BDFED0E1EE79}"/>
              </a:ext>
            </a:extLst>
          </p:cNvPr>
          <p:cNvPicPr>
            <a:picLocks noChangeAspect="1"/>
          </p:cNvPicPr>
          <p:nvPr/>
        </p:nvPicPr>
        <p:blipFill>
          <a:blip r:embed="rId5"/>
          <a:stretch>
            <a:fillRect/>
          </a:stretch>
        </p:blipFill>
        <p:spPr>
          <a:xfrm>
            <a:off x="2367656" y="3853092"/>
            <a:ext cx="1832278" cy="257272"/>
          </a:xfrm>
          <a:prstGeom prst="rect">
            <a:avLst/>
          </a:prstGeom>
        </p:spPr>
      </p:pic>
    </p:spTree>
    <p:extLst>
      <p:ext uri="{BB962C8B-B14F-4D97-AF65-F5344CB8AC3E}">
        <p14:creationId xmlns:p14="http://schemas.microsoft.com/office/powerpoint/2010/main" val="785893627"/>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A54DB-8C9F-DDC1-B1D5-8919ADC50C81}"/>
              </a:ext>
            </a:extLst>
          </p:cNvPr>
          <p:cNvSpPr>
            <a:spLocks noGrp="1"/>
          </p:cNvSpPr>
          <p:nvPr>
            <p:ph type="title"/>
          </p:nvPr>
        </p:nvSpPr>
        <p:spPr/>
        <p:txBody>
          <a:bodyPr/>
          <a:lstStyle/>
          <a:p>
            <a:r>
              <a:rPr lang="en-US" altLang="zh-CN" dirty="0"/>
              <a:t>Transformer</a:t>
            </a:r>
            <a:r>
              <a:rPr lang="zh-CN" altLang="en-US" dirty="0"/>
              <a:t>模型</a:t>
            </a:r>
          </a:p>
        </p:txBody>
      </p:sp>
      <p:sp>
        <p:nvSpPr>
          <p:cNvPr id="3" name="文本占位符 2">
            <a:extLst>
              <a:ext uri="{FF2B5EF4-FFF2-40B4-BE49-F238E27FC236}">
                <a16:creationId xmlns:a16="http://schemas.microsoft.com/office/drawing/2014/main" id="{932F7437-ADE6-D4A8-CCCD-0DFC0CF03234}"/>
              </a:ext>
            </a:extLst>
          </p:cNvPr>
          <p:cNvSpPr>
            <a:spLocks noGrp="1"/>
          </p:cNvSpPr>
          <p:nvPr>
            <p:ph type="body" idx="1"/>
          </p:nvPr>
        </p:nvSpPr>
        <p:spPr>
          <a:xfrm>
            <a:off x="340592" y="1009331"/>
            <a:ext cx="4723291" cy="3553928"/>
          </a:xfrm>
        </p:spPr>
        <p:txBody>
          <a:bodyPr>
            <a:normAutofit fontScale="85000" lnSpcReduction="20000"/>
          </a:bodyPr>
          <a:lstStyle/>
          <a:p>
            <a:pPr algn="just"/>
            <a:r>
              <a:rPr lang="en-US" altLang="zh-CN" sz="2000" dirty="0"/>
              <a:t>Transformer</a:t>
            </a:r>
            <a:r>
              <a:rPr lang="zh-CN" altLang="en-US" sz="2000" dirty="0"/>
              <a:t>的</a:t>
            </a:r>
            <a:r>
              <a:rPr lang="zh-CN" altLang="en-US" sz="2000" b="1" dirty="0">
                <a:solidFill>
                  <a:srgbClr val="C00000"/>
                </a:solidFill>
              </a:rPr>
              <a:t>解码器</a:t>
            </a:r>
            <a:r>
              <a:rPr lang="en-US" altLang="zh-CN" sz="2000" b="1" dirty="0">
                <a:solidFill>
                  <a:srgbClr val="C00000"/>
                </a:solidFill>
              </a:rPr>
              <a:t>/Decoder</a:t>
            </a:r>
            <a:r>
              <a:rPr lang="zh-CN" altLang="en-US" sz="2000" dirty="0"/>
              <a:t>的也是由多个相同的层叠加而成的。</a:t>
            </a:r>
            <a:endParaRPr lang="en-US" altLang="zh-CN" sz="2000" dirty="0"/>
          </a:p>
          <a:p>
            <a:pPr algn="just"/>
            <a:r>
              <a:rPr lang="zh-CN" altLang="en-US" sz="2000" dirty="0"/>
              <a:t>除了编码器中描述的两个子层之外，解码器还在这两个子层之间插入了第三个子层，称为</a:t>
            </a:r>
            <a:r>
              <a:rPr lang="zh-CN" altLang="en-US" sz="2000" dirty="0">
                <a:solidFill>
                  <a:srgbClr val="0070C0"/>
                </a:solidFill>
              </a:rPr>
              <a:t>编码器－解码器注意力（</a:t>
            </a:r>
            <a:r>
              <a:rPr lang="en-US" altLang="zh-CN" sz="2000" dirty="0">
                <a:solidFill>
                  <a:srgbClr val="0070C0"/>
                </a:solidFill>
              </a:rPr>
              <a:t>encoder-decoder attention</a:t>
            </a:r>
            <a:r>
              <a:rPr lang="zh-CN" altLang="en-US" sz="2000" dirty="0">
                <a:solidFill>
                  <a:srgbClr val="0070C0"/>
                </a:solidFill>
              </a:rPr>
              <a:t>）层</a:t>
            </a:r>
            <a:r>
              <a:rPr lang="zh-CN" altLang="en-US" sz="2000" dirty="0"/>
              <a:t>。</a:t>
            </a:r>
            <a:endParaRPr lang="en-US" altLang="zh-CN" sz="2000" dirty="0"/>
          </a:p>
          <a:p>
            <a:pPr algn="just"/>
            <a:r>
              <a:rPr lang="zh-CN" altLang="en-US" sz="2000" dirty="0"/>
              <a:t>在编码器－解码器注意力中，查询来自前一个解码器层的输出，而键和值来自整个编码器的输出。</a:t>
            </a:r>
            <a:endParaRPr lang="en-US" altLang="zh-CN" sz="2000" dirty="0"/>
          </a:p>
          <a:p>
            <a:pPr algn="just"/>
            <a:r>
              <a:rPr lang="zh-CN" altLang="en-US" sz="2000" dirty="0"/>
              <a:t>在解码器自注意力中，查询、键和值都来自上一个解码器层的输出。但是，解码器中的每个位置只能考虑该位置之前的所有位置。</a:t>
            </a:r>
            <a:endParaRPr lang="en-US" altLang="zh-CN" sz="2000" dirty="0"/>
          </a:p>
          <a:p>
            <a:pPr algn="just"/>
            <a:r>
              <a:rPr lang="zh-CN" altLang="en-US" sz="2000" dirty="0"/>
              <a:t>这种</a:t>
            </a:r>
            <a:r>
              <a:rPr lang="zh-CN" altLang="en-US" sz="2000" dirty="0">
                <a:solidFill>
                  <a:srgbClr val="0070C0"/>
                </a:solidFill>
              </a:rPr>
              <a:t>掩蔽（</a:t>
            </a:r>
            <a:r>
              <a:rPr lang="en-US" altLang="zh-CN" sz="2000" dirty="0">
                <a:solidFill>
                  <a:srgbClr val="0070C0"/>
                </a:solidFill>
              </a:rPr>
              <a:t>masked</a:t>
            </a:r>
            <a:r>
              <a:rPr lang="zh-CN" altLang="en-US" sz="2000" dirty="0">
                <a:solidFill>
                  <a:srgbClr val="0070C0"/>
                </a:solidFill>
              </a:rPr>
              <a:t>）注意力</a:t>
            </a:r>
            <a:r>
              <a:rPr lang="zh-CN" altLang="en-US" sz="2000" dirty="0"/>
              <a:t>保留了自回归（</a:t>
            </a:r>
            <a:r>
              <a:rPr lang="en-US" altLang="zh-CN" sz="2000" dirty="0"/>
              <a:t>auto-regressive</a:t>
            </a:r>
            <a:r>
              <a:rPr lang="zh-CN" altLang="en-US" sz="2000" dirty="0"/>
              <a:t>）属性，确保预测仅依赖于已生成的输出词元。</a:t>
            </a:r>
            <a:endParaRPr lang="en-US" altLang="zh-CN" sz="2000" dirty="0"/>
          </a:p>
        </p:txBody>
      </p:sp>
      <p:pic>
        <p:nvPicPr>
          <p:cNvPr id="4" name="图片 3">
            <a:extLst>
              <a:ext uri="{FF2B5EF4-FFF2-40B4-BE49-F238E27FC236}">
                <a16:creationId xmlns:a16="http://schemas.microsoft.com/office/drawing/2014/main" id="{2170EDFA-6A74-AC04-63B3-310FA905C300}"/>
              </a:ext>
            </a:extLst>
          </p:cNvPr>
          <p:cNvPicPr>
            <a:picLocks noChangeAspect="1"/>
          </p:cNvPicPr>
          <p:nvPr/>
        </p:nvPicPr>
        <p:blipFill>
          <a:blip r:embed="rId2"/>
          <a:stretch>
            <a:fillRect/>
          </a:stretch>
        </p:blipFill>
        <p:spPr>
          <a:xfrm>
            <a:off x="5353970" y="340725"/>
            <a:ext cx="3394609" cy="4373685"/>
          </a:xfrm>
          <a:prstGeom prst="rect">
            <a:avLst/>
          </a:prstGeom>
        </p:spPr>
      </p:pic>
    </p:spTree>
    <p:extLst>
      <p:ext uri="{BB962C8B-B14F-4D97-AF65-F5344CB8AC3E}">
        <p14:creationId xmlns:p14="http://schemas.microsoft.com/office/powerpoint/2010/main" val="256744967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Self-attention"/>
          <p:cNvSpPr txBox="1">
            <a:spLocks noGrp="1"/>
          </p:cNvSpPr>
          <p:nvPr>
            <p:ph type="title"/>
          </p:nvPr>
        </p:nvSpPr>
        <p:spPr>
          <a:prstGeom prst="rect">
            <a:avLst/>
          </a:prstGeom>
        </p:spPr>
        <p:txBody>
          <a:bodyPr/>
          <a:lstStyle/>
          <a:p>
            <a:r>
              <a:rPr lang="ja-JP" altLang="en-US" dirty="0"/>
              <a:t>自注意力机制</a:t>
            </a:r>
            <a:endParaRPr dirty="0"/>
          </a:p>
        </p:txBody>
      </p:sp>
      <p:sp>
        <p:nvSpPr>
          <p:cNvPr id="212" name="To generate n outputs with n inputs, we can copy each input into a key, a value and a query…"/>
          <p:cNvSpPr txBox="1">
            <a:spLocks noGrp="1"/>
          </p:cNvSpPr>
          <p:nvPr>
            <p:ph type="body" sz="half" idx="1"/>
          </p:nvPr>
        </p:nvSpPr>
        <p:spPr>
          <a:xfrm>
            <a:off x="340592" y="971231"/>
            <a:ext cx="3698772" cy="3592028"/>
          </a:xfrm>
          <a:prstGeom prst="rect">
            <a:avLst/>
          </a:prstGeom>
        </p:spPr>
        <p:txBody>
          <a:bodyPr>
            <a:normAutofit/>
          </a:bodyPr>
          <a:lstStyle/>
          <a:p>
            <a:pPr algn="just"/>
            <a:r>
              <a:rPr lang="ja-JP" altLang="en-US" sz="2000" dirty="0"/>
              <a:t>将每个输入复制</a:t>
            </a:r>
            <a:r>
              <a:rPr lang="zh-CN" altLang="en-US" sz="2000" dirty="0"/>
              <a:t>为</a:t>
            </a:r>
            <a:r>
              <a:rPr lang="ja-JP" altLang="en-US" sz="2000" dirty="0"/>
              <a:t>键</a:t>
            </a:r>
            <a:r>
              <a:rPr lang="zh-CN" altLang="en-US" sz="2000" dirty="0"/>
              <a:t>（</a:t>
            </a:r>
            <a:r>
              <a:rPr lang="en-US" altLang="zh-CN" sz="2000" dirty="0"/>
              <a:t>key</a:t>
            </a:r>
            <a:r>
              <a:rPr lang="zh-CN" altLang="en-US" sz="2000" dirty="0"/>
              <a:t>）</a:t>
            </a:r>
            <a:r>
              <a:rPr lang="ja-JP" altLang="en-US" sz="2000" dirty="0"/>
              <a:t>，值</a:t>
            </a:r>
            <a:r>
              <a:rPr lang="zh-CN" altLang="en-US" sz="2000" dirty="0"/>
              <a:t>（</a:t>
            </a:r>
            <a:r>
              <a:rPr lang="en-US" altLang="zh-CN" sz="2000" dirty="0"/>
              <a:t>value</a:t>
            </a:r>
            <a:r>
              <a:rPr lang="zh-CN" altLang="en-US" sz="2000" dirty="0"/>
              <a:t>）</a:t>
            </a:r>
            <a:r>
              <a:rPr lang="ja-JP" altLang="en-US" sz="2000" dirty="0"/>
              <a:t>和</a:t>
            </a:r>
            <a:r>
              <a:rPr lang="zh-CN" altLang="en-US" sz="2000" dirty="0"/>
              <a:t>查询（</a:t>
            </a:r>
            <a:r>
              <a:rPr lang="en-US" altLang="zh-CN" sz="2000" dirty="0"/>
              <a:t>query</a:t>
            </a:r>
            <a:r>
              <a:rPr lang="zh-CN" altLang="en-US" sz="2000" dirty="0"/>
              <a:t>）</a:t>
            </a:r>
            <a:r>
              <a:rPr lang="en-US" altLang="zh-CN" sz="2000" dirty="0"/>
              <a:t>.</a:t>
            </a:r>
          </a:p>
          <a:p>
            <a:pPr algn="just"/>
            <a:r>
              <a:rPr lang="zh-CN" altLang="en-US" sz="2000" dirty="0"/>
              <a:t>查询、键和值来自同一组输入，因此被称为 </a:t>
            </a:r>
            <a:r>
              <a:rPr lang="zh-CN" altLang="en-US" sz="2000" dirty="0">
                <a:solidFill>
                  <a:srgbClr val="0070C0"/>
                </a:solidFill>
              </a:rPr>
              <a:t>自注意力（</a:t>
            </a:r>
            <a:r>
              <a:rPr lang="en-US" altLang="ja-JP" sz="2000" dirty="0">
                <a:solidFill>
                  <a:srgbClr val="0070C0"/>
                </a:solidFill>
              </a:rPr>
              <a:t>self-attention</a:t>
            </a:r>
            <a:r>
              <a:rPr lang="ja-JP" altLang="en-US" sz="2000" dirty="0">
                <a:solidFill>
                  <a:srgbClr val="0070C0"/>
                </a:solidFill>
              </a:rPr>
              <a:t>）</a:t>
            </a:r>
            <a:r>
              <a:rPr lang="en-US" altLang="zh-CN" sz="2000" dirty="0">
                <a:solidFill>
                  <a:srgbClr val="0070C0"/>
                </a:solidFill>
              </a:rPr>
              <a:t>.</a:t>
            </a:r>
            <a:endParaRPr lang="en-US" altLang="ja-JP" sz="2000" dirty="0">
              <a:solidFill>
                <a:srgbClr val="0070C0"/>
              </a:solidFill>
            </a:endParaRPr>
          </a:p>
          <a:p>
            <a:pPr algn="just"/>
            <a:r>
              <a:rPr lang="ja-JP" altLang="en-US" sz="2000" dirty="0"/>
              <a:t>使用</a:t>
            </a:r>
            <a:r>
              <a:rPr lang="zh-CN" altLang="en-US" sz="2000" dirty="0"/>
              <a:t> </a:t>
            </a:r>
            <a:r>
              <a:rPr lang="en-US" altLang="zh-CN" sz="2000" dirty="0"/>
              <a:t>n</a:t>
            </a:r>
            <a:r>
              <a:rPr lang="zh-CN" altLang="en-US" sz="2000" dirty="0"/>
              <a:t> </a:t>
            </a:r>
            <a:r>
              <a:rPr lang="ja-JP" altLang="en-US" sz="2000" dirty="0"/>
              <a:t>个输入生成</a:t>
            </a:r>
            <a:r>
              <a:rPr lang="zh-CN" altLang="en-US" sz="2000" dirty="0"/>
              <a:t> </a:t>
            </a:r>
            <a:r>
              <a:rPr lang="en-US" altLang="zh-CN" sz="2000" dirty="0"/>
              <a:t>n</a:t>
            </a:r>
            <a:r>
              <a:rPr lang="zh-CN" altLang="en-US" sz="2000" dirty="0"/>
              <a:t> </a:t>
            </a:r>
            <a:r>
              <a:rPr lang="ja-JP" altLang="en-US" sz="2000" dirty="0"/>
              <a:t>个输出</a:t>
            </a:r>
            <a:r>
              <a:rPr lang="en-US" altLang="zh-CN" sz="2000" dirty="0"/>
              <a:t>.</a:t>
            </a:r>
            <a:endParaRPr lang="ja-JP" altLang="en-US" sz="2000" dirty="0"/>
          </a:p>
          <a:p>
            <a:pPr algn="just"/>
            <a:r>
              <a:rPr lang="ja-JP" altLang="en-US" sz="2000" dirty="0"/>
              <a:t>不保留顺序信息</a:t>
            </a:r>
            <a:r>
              <a:rPr lang="en-US" altLang="zh-CN" sz="2000" dirty="0"/>
              <a:t>.</a:t>
            </a:r>
            <a:endParaRPr lang="ja-JP" altLang="en-US" sz="2000" dirty="0"/>
          </a:p>
          <a:p>
            <a:pPr algn="just"/>
            <a:r>
              <a:rPr lang="ja-JP" altLang="en-US" sz="2000" dirty="0"/>
              <a:t>并行</a:t>
            </a:r>
            <a:r>
              <a:rPr lang="zh-CN" altLang="en-US" sz="2000" dirty="0"/>
              <a:t>计算</a:t>
            </a:r>
            <a:r>
              <a:rPr lang="en-US" altLang="zh-CN" sz="2000" dirty="0"/>
              <a:t>. </a:t>
            </a:r>
            <a:endParaRPr sz="2000" dirty="0"/>
          </a:p>
        </p:txBody>
      </p:sp>
      <p:pic>
        <p:nvPicPr>
          <p:cNvPr id="213" name="Image" descr="Image"/>
          <p:cNvPicPr>
            <a:picLocks noChangeAspect="1"/>
          </p:cNvPicPr>
          <p:nvPr/>
        </p:nvPicPr>
        <p:blipFill>
          <a:blip r:embed="rId3"/>
          <a:stretch>
            <a:fillRect/>
          </a:stretch>
        </p:blipFill>
        <p:spPr>
          <a:xfrm>
            <a:off x="4192270" y="1413062"/>
            <a:ext cx="3977616" cy="2522946"/>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Self-attention"/>
          <p:cNvSpPr txBox="1">
            <a:spLocks noGrp="1"/>
          </p:cNvSpPr>
          <p:nvPr>
            <p:ph type="title"/>
          </p:nvPr>
        </p:nvSpPr>
        <p:spPr>
          <a:prstGeom prst="rect">
            <a:avLst/>
          </a:prstGeom>
        </p:spPr>
        <p:txBody>
          <a:bodyPr/>
          <a:lstStyle/>
          <a:p>
            <a:r>
              <a:rPr lang="ja-JP" altLang="en-US" dirty="0"/>
              <a:t>自注意力机制</a:t>
            </a:r>
            <a:endParaRPr dirty="0"/>
          </a:p>
        </p:txBody>
      </p:sp>
      <p:sp>
        <p:nvSpPr>
          <p:cNvPr id="212" name="To generate n outputs with n inputs, we can copy each input into a key, a value and a query…"/>
          <p:cNvSpPr txBox="1">
            <a:spLocks noGrp="1"/>
          </p:cNvSpPr>
          <p:nvPr>
            <p:ph type="body" sz="half" idx="1"/>
          </p:nvPr>
        </p:nvSpPr>
        <p:spPr>
          <a:xfrm>
            <a:off x="340592" y="971231"/>
            <a:ext cx="3698772" cy="3592028"/>
          </a:xfrm>
          <a:prstGeom prst="rect">
            <a:avLst/>
          </a:prstGeom>
        </p:spPr>
        <p:txBody>
          <a:bodyPr>
            <a:normAutofit fontScale="85000" lnSpcReduction="10000"/>
          </a:bodyPr>
          <a:lstStyle/>
          <a:p>
            <a:r>
              <a:rPr lang="zh-CN" altLang="en-US" dirty="0">
                <a:solidFill>
                  <a:srgbClr val="0070C0"/>
                </a:solidFill>
              </a:rPr>
              <a:t>自注意力</a:t>
            </a:r>
            <a:r>
              <a:rPr lang="zh-CN" altLang="en-US" dirty="0">
                <a:solidFill>
                  <a:schemeClr val="tx1">
                    <a:lumMod val="50000"/>
                  </a:schemeClr>
                </a:solidFill>
              </a:rPr>
              <a:t>同时具有并行计算和最短的最大路径长度这两个优势</a:t>
            </a:r>
            <a:endParaRPr lang="en-US" altLang="zh-CN" dirty="0">
              <a:solidFill>
                <a:schemeClr val="tx1">
                  <a:lumMod val="50000"/>
                </a:schemeClr>
              </a:solidFill>
            </a:endParaRPr>
          </a:p>
          <a:p>
            <a:r>
              <a:rPr lang="en-US" altLang="zh-CN" dirty="0">
                <a:solidFill>
                  <a:schemeClr val="tx1">
                    <a:lumMod val="50000"/>
                  </a:schemeClr>
                </a:solidFill>
              </a:rPr>
              <a:t>RNN</a:t>
            </a:r>
            <a:r>
              <a:rPr lang="zh-CN" altLang="en-US" dirty="0">
                <a:solidFill>
                  <a:schemeClr val="tx1">
                    <a:lumMod val="50000"/>
                  </a:schemeClr>
                </a:solidFill>
              </a:rPr>
              <a:t>的顺序操作会妨碍并行计算</a:t>
            </a:r>
            <a:endParaRPr lang="en-US" altLang="zh-CN" dirty="0">
              <a:solidFill>
                <a:schemeClr val="tx1">
                  <a:lumMod val="50000"/>
                </a:schemeClr>
              </a:solidFill>
            </a:endParaRPr>
          </a:p>
          <a:p>
            <a:r>
              <a:rPr lang="zh-CN" altLang="en-US" dirty="0">
                <a:solidFill>
                  <a:srgbClr val="0070C0"/>
                </a:solidFill>
              </a:rPr>
              <a:t>卷积神经网络</a:t>
            </a:r>
            <a:r>
              <a:rPr lang="zh-CN" altLang="en-US" dirty="0"/>
              <a:t>和</a:t>
            </a:r>
            <a:r>
              <a:rPr lang="zh-CN" altLang="en-US" dirty="0">
                <a:solidFill>
                  <a:srgbClr val="0070C0"/>
                </a:solidFill>
              </a:rPr>
              <a:t>自注意力</a:t>
            </a:r>
            <a:r>
              <a:rPr lang="zh-CN" altLang="en-US" dirty="0"/>
              <a:t>都拥有并行计算的优势， 而且自注意力的最大路径长度最短。 </a:t>
            </a:r>
            <a:endParaRPr lang="en-US" altLang="zh-CN" dirty="0"/>
          </a:p>
          <a:p>
            <a:r>
              <a:rPr lang="zh-CN" altLang="en-US" dirty="0"/>
              <a:t>但是因为</a:t>
            </a:r>
            <a:r>
              <a:rPr lang="zh-CN" altLang="en-US" dirty="0">
                <a:solidFill>
                  <a:srgbClr val="0070C0"/>
                </a:solidFill>
              </a:rPr>
              <a:t>自注意力</a:t>
            </a:r>
            <a:r>
              <a:rPr lang="zh-CN" altLang="en-US" dirty="0"/>
              <a:t>计算复杂度是关于序列长度的二次方，所以在很长的序列中计算会非常慢。</a:t>
            </a:r>
            <a:endParaRPr dirty="0"/>
          </a:p>
        </p:txBody>
      </p:sp>
      <p:pic>
        <p:nvPicPr>
          <p:cNvPr id="2" name="图片 1">
            <a:extLst>
              <a:ext uri="{FF2B5EF4-FFF2-40B4-BE49-F238E27FC236}">
                <a16:creationId xmlns:a16="http://schemas.microsoft.com/office/drawing/2014/main" id="{DE7EA097-BD57-3310-6557-ACEE54F239FD}"/>
              </a:ext>
            </a:extLst>
          </p:cNvPr>
          <p:cNvPicPr>
            <a:picLocks noChangeAspect="1"/>
          </p:cNvPicPr>
          <p:nvPr/>
        </p:nvPicPr>
        <p:blipFill>
          <a:blip r:embed="rId2"/>
          <a:stretch>
            <a:fillRect/>
          </a:stretch>
        </p:blipFill>
        <p:spPr>
          <a:xfrm>
            <a:off x="4280150" y="885266"/>
            <a:ext cx="4580014" cy="3055774"/>
          </a:xfrm>
          <a:prstGeom prst="rect">
            <a:avLst/>
          </a:prstGeom>
        </p:spPr>
      </p:pic>
    </p:spTree>
    <p:extLst>
      <p:ext uri="{BB962C8B-B14F-4D97-AF65-F5344CB8AC3E}">
        <p14:creationId xmlns:p14="http://schemas.microsoft.com/office/powerpoint/2010/main" val="391030220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Transformer Architecture"/>
          <p:cNvSpPr txBox="1">
            <a:spLocks noGrp="1"/>
          </p:cNvSpPr>
          <p:nvPr>
            <p:ph type="title"/>
          </p:nvPr>
        </p:nvSpPr>
        <p:spPr>
          <a:prstGeom prst="rect">
            <a:avLst/>
          </a:prstGeom>
        </p:spPr>
        <p:txBody>
          <a:bodyPr>
            <a:normAutofit/>
          </a:bodyPr>
          <a:lstStyle/>
          <a:p>
            <a:r>
              <a:rPr lang="en-US" altLang="ja-JP" dirty="0"/>
              <a:t>T</a:t>
            </a:r>
            <a:r>
              <a:rPr lang="en-US" altLang="zh-CN" dirty="0"/>
              <a:t>ransformer</a:t>
            </a:r>
            <a:r>
              <a:rPr lang="ja-JP" altLang="en-US" dirty="0"/>
              <a:t>模型架构</a:t>
            </a:r>
            <a:endParaRPr dirty="0"/>
          </a:p>
        </p:txBody>
      </p:sp>
      <p:sp>
        <p:nvSpPr>
          <p:cNvPr id="216" name="It’s an encoder-decoder arch…"/>
          <p:cNvSpPr txBox="1">
            <a:spLocks noGrp="1"/>
          </p:cNvSpPr>
          <p:nvPr>
            <p:ph type="body" idx="1"/>
          </p:nvPr>
        </p:nvSpPr>
        <p:spPr>
          <a:xfrm>
            <a:off x="340592" y="1009331"/>
            <a:ext cx="3784147" cy="3553928"/>
          </a:xfrm>
          <a:prstGeom prst="rect">
            <a:avLst/>
          </a:prstGeom>
        </p:spPr>
        <p:txBody>
          <a:bodyPr>
            <a:normAutofit/>
          </a:bodyPr>
          <a:lstStyle/>
          <a:p>
            <a:r>
              <a:rPr lang="ja-JP" altLang="en-US" sz="2000" dirty="0"/>
              <a:t>它是一个编码器 </a:t>
            </a:r>
            <a:r>
              <a:rPr lang="en-US" altLang="ja-JP" sz="2000" dirty="0"/>
              <a:t>- </a:t>
            </a:r>
            <a:r>
              <a:rPr lang="ja-JP" altLang="en-US" sz="2000" dirty="0"/>
              <a:t>解码器架构</a:t>
            </a:r>
          </a:p>
          <a:p>
            <a:r>
              <a:rPr lang="ja-JP" altLang="en-US" sz="2000" dirty="0"/>
              <a:t>与</a:t>
            </a:r>
            <a:r>
              <a:rPr lang="en-US" altLang="ja-JP" sz="2000" dirty="0"/>
              <a:t> </a:t>
            </a:r>
            <a:r>
              <a:rPr lang="en-US" sz="2000" dirty="0"/>
              <a:t>seq2seq </a:t>
            </a:r>
            <a:r>
              <a:rPr lang="ja-JP" altLang="en-US" sz="2000" dirty="0"/>
              <a:t>不同，注意力集中在</a:t>
            </a:r>
            <a:r>
              <a:rPr lang="en-US" altLang="ja-JP" sz="2000" dirty="0"/>
              <a:t> 3 </a:t>
            </a:r>
            <a:r>
              <a:rPr lang="ja-JP" altLang="en-US" sz="2000" dirty="0"/>
              <a:t>个地方</a:t>
            </a:r>
            <a:endParaRPr sz="2000" dirty="0"/>
          </a:p>
        </p:txBody>
      </p:sp>
      <p:pic>
        <p:nvPicPr>
          <p:cNvPr id="217" name="Image" descr="Image"/>
          <p:cNvPicPr>
            <a:picLocks noChangeAspect="1"/>
          </p:cNvPicPr>
          <p:nvPr/>
        </p:nvPicPr>
        <p:blipFill>
          <a:blip r:embed="rId2"/>
          <a:stretch>
            <a:fillRect/>
          </a:stretch>
        </p:blipFill>
        <p:spPr>
          <a:xfrm>
            <a:off x="1084313" y="652695"/>
            <a:ext cx="6680201" cy="4267201"/>
          </a:xfrm>
          <a:prstGeom prst="rect">
            <a:avLst/>
          </a:prstGeom>
          <a:ln w="12700">
            <a:miter lim="400000"/>
          </a:ln>
        </p:spPr>
      </p:pic>
      <p:sp>
        <p:nvSpPr>
          <p:cNvPr id="218" name="Transformer block"/>
          <p:cNvSpPr/>
          <p:nvPr/>
        </p:nvSpPr>
        <p:spPr>
          <a:xfrm>
            <a:off x="3257817" y="1964916"/>
            <a:ext cx="1314183" cy="539095"/>
          </a:xfrm>
          <a:custGeom>
            <a:avLst/>
            <a:gdLst/>
            <a:ahLst/>
            <a:cxnLst>
              <a:cxn ang="0">
                <a:pos x="wd2" y="hd2"/>
              </a:cxn>
              <a:cxn ang="5400000">
                <a:pos x="wd2" y="hd2"/>
              </a:cxn>
              <a:cxn ang="10800000">
                <a:pos x="wd2" y="hd2"/>
              </a:cxn>
              <a:cxn ang="16200000">
                <a:pos x="wd2" y="hd2"/>
              </a:cxn>
            </a:cxnLst>
            <a:rect l="0" t="0" r="r" b="b"/>
            <a:pathLst>
              <a:path w="21600" h="21600" extrusionOk="0">
                <a:moveTo>
                  <a:pt x="1058" y="0"/>
                </a:moveTo>
                <a:cubicBezTo>
                  <a:pt x="474" y="0"/>
                  <a:pt x="0" y="1129"/>
                  <a:pt x="0" y="2524"/>
                </a:cubicBezTo>
                <a:lnTo>
                  <a:pt x="0" y="19076"/>
                </a:lnTo>
                <a:cubicBezTo>
                  <a:pt x="0" y="20471"/>
                  <a:pt x="474" y="21600"/>
                  <a:pt x="1058" y="21600"/>
                </a:cubicBezTo>
                <a:lnTo>
                  <a:pt x="16652" y="21600"/>
                </a:lnTo>
                <a:cubicBezTo>
                  <a:pt x="17237" y="21600"/>
                  <a:pt x="17710" y="20471"/>
                  <a:pt x="17710" y="19076"/>
                </a:cubicBezTo>
                <a:lnTo>
                  <a:pt x="17710" y="14869"/>
                </a:lnTo>
                <a:lnTo>
                  <a:pt x="21600" y="9820"/>
                </a:lnTo>
                <a:lnTo>
                  <a:pt x="17710" y="4761"/>
                </a:lnTo>
                <a:lnTo>
                  <a:pt x="17710" y="2524"/>
                </a:lnTo>
                <a:cubicBezTo>
                  <a:pt x="17710" y="1129"/>
                  <a:pt x="17237" y="0"/>
                  <a:pt x="16652" y="0"/>
                </a:cubicBezTo>
                <a:lnTo>
                  <a:pt x="1058" y="0"/>
                </a:lnTo>
                <a:close/>
              </a:path>
            </a:pathLst>
          </a:custGeom>
          <a:solidFill>
            <a:schemeClr val="accent2">
              <a:lumOff val="10931"/>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spcBef>
                <a:spcPts val="900"/>
              </a:spcBef>
              <a:defRPr>
                <a:solidFill>
                  <a:srgbClr val="FFFFFF"/>
                </a:solidFill>
              </a:defRPr>
            </a:lvl1pPr>
          </a:lstStyle>
          <a:p>
            <a:r>
              <a:rPr lang="ja-JP" altLang="en-US" dirty="0"/>
              <a:t>变换器块</a:t>
            </a:r>
            <a:endParaRPr dirty="0"/>
          </a:p>
        </p:txBody>
      </p:sp>
      <p:sp>
        <p:nvSpPr>
          <p:cNvPr id="219" name="Pass to every block"/>
          <p:cNvSpPr/>
          <p:nvPr/>
        </p:nvSpPr>
        <p:spPr>
          <a:xfrm>
            <a:off x="4724400" y="1009331"/>
            <a:ext cx="1285082" cy="654588"/>
          </a:xfrm>
          <a:custGeom>
            <a:avLst/>
            <a:gdLst/>
            <a:ahLst/>
            <a:cxnLst>
              <a:cxn ang="0">
                <a:pos x="wd2" y="hd2"/>
              </a:cxn>
              <a:cxn ang="5400000">
                <a:pos x="wd2" y="hd2"/>
              </a:cxn>
              <a:cxn ang="10800000">
                <a:pos x="wd2" y="hd2"/>
              </a:cxn>
              <a:cxn ang="16200000">
                <a:pos x="wd2" y="hd2"/>
              </a:cxn>
            </a:cxnLst>
            <a:rect l="0" t="0" r="r" b="b"/>
            <a:pathLst>
              <a:path w="21600" h="21600" extrusionOk="0">
                <a:moveTo>
                  <a:pt x="1434" y="0"/>
                </a:moveTo>
                <a:cubicBezTo>
                  <a:pt x="643" y="0"/>
                  <a:pt x="0" y="780"/>
                  <a:pt x="0" y="1740"/>
                </a:cubicBezTo>
                <a:lnTo>
                  <a:pt x="0" y="13548"/>
                </a:lnTo>
                <a:cubicBezTo>
                  <a:pt x="0" y="14507"/>
                  <a:pt x="643" y="15288"/>
                  <a:pt x="1434" y="15288"/>
                </a:cubicBezTo>
                <a:lnTo>
                  <a:pt x="18825" y="15288"/>
                </a:lnTo>
                <a:lnTo>
                  <a:pt x="19972" y="21600"/>
                </a:lnTo>
                <a:lnTo>
                  <a:pt x="21226" y="14697"/>
                </a:lnTo>
                <a:cubicBezTo>
                  <a:pt x="21452" y="14389"/>
                  <a:pt x="21600" y="13992"/>
                  <a:pt x="21600" y="13548"/>
                </a:cubicBezTo>
                <a:lnTo>
                  <a:pt x="21600" y="1740"/>
                </a:lnTo>
                <a:cubicBezTo>
                  <a:pt x="21600" y="780"/>
                  <a:pt x="20957" y="0"/>
                  <a:pt x="20166" y="0"/>
                </a:cubicBezTo>
                <a:lnTo>
                  <a:pt x="1434" y="0"/>
                </a:lnTo>
                <a:close/>
              </a:path>
            </a:pathLst>
          </a:custGeom>
          <a:solidFill>
            <a:schemeClr val="accent2">
              <a:lumOff val="10931"/>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t"/>
          <a:lstStyle>
            <a:lvl1pPr>
              <a:spcBef>
                <a:spcPts val="900"/>
              </a:spcBef>
              <a:defRPr>
                <a:solidFill>
                  <a:srgbClr val="FFFFFF"/>
                </a:solidFill>
              </a:defRPr>
            </a:lvl1pPr>
          </a:lstStyle>
          <a:p>
            <a:r>
              <a:rPr lang="ja-JP" altLang="en-US" dirty="0"/>
              <a:t>传递到每块</a:t>
            </a:r>
            <a:endParaRPr dirty="0"/>
          </a:p>
        </p:txBody>
      </p:sp>
      <p:sp>
        <p:nvSpPr>
          <p:cNvPr id="220" name="Sequential information"/>
          <p:cNvSpPr/>
          <p:nvPr/>
        </p:nvSpPr>
        <p:spPr>
          <a:xfrm>
            <a:off x="7256939" y="3389242"/>
            <a:ext cx="1380166" cy="530355"/>
          </a:xfrm>
          <a:custGeom>
            <a:avLst/>
            <a:gdLst/>
            <a:ahLst/>
            <a:cxnLst>
              <a:cxn ang="0">
                <a:pos x="wd2" y="hd2"/>
              </a:cxn>
              <a:cxn ang="5400000">
                <a:pos x="wd2" y="hd2"/>
              </a:cxn>
              <a:cxn ang="10800000">
                <a:pos x="wd2" y="hd2"/>
              </a:cxn>
              <a:cxn ang="16200000">
                <a:pos x="wd2" y="hd2"/>
              </a:cxn>
            </a:cxnLst>
            <a:rect l="0" t="0" r="r" b="b"/>
            <a:pathLst>
              <a:path w="21600" h="21600" extrusionOk="0">
                <a:moveTo>
                  <a:pt x="5850" y="0"/>
                </a:moveTo>
                <a:cubicBezTo>
                  <a:pt x="5265" y="0"/>
                  <a:pt x="4790" y="845"/>
                  <a:pt x="4790" y="1886"/>
                </a:cubicBezTo>
                <a:lnTo>
                  <a:pt x="4790" y="11664"/>
                </a:lnTo>
                <a:lnTo>
                  <a:pt x="0" y="21600"/>
                </a:lnTo>
                <a:lnTo>
                  <a:pt x="15212" y="17785"/>
                </a:lnTo>
                <a:lnTo>
                  <a:pt x="20539" y="17785"/>
                </a:lnTo>
                <a:cubicBezTo>
                  <a:pt x="21125" y="17785"/>
                  <a:pt x="21600" y="16949"/>
                  <a:pt x="21600" y="15908"/>
                </a:cubicBezTo>
                <a:lnTo>
                  <a:pt x="21600" y="1886"/>
                </a:lnTo>
                <a:cubicBezTo>
                  <a:pt x="21600" y="845"/>
                  <a:pt x="21125" y="0"/>
                  <a:pt x="20539" y="0"/>
                </a:cubicBezTo>
                <a:lnTo>
                  <a:pt x="5850" y="0"/>
                </a:lnTo>
                <a:close/>
              </a:path>
            </a:pathLst>
          </a:custGeom>
          <a:solidFill>
            <a:schemeClr val="accent2">
              <a:lumOff val="10931"/>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spcBef>
                <a:spcPts val="900"/>
              </a:spcBef>
              <a:defRPr>
                <a:solidFill>
                  <a:srgbClr val="FFFFFF"/>
                </a:solidFill>
              </a:defRPr>
            </a:lvl1pPr>
          </a:lstStyle>
          <a:p>
            <a:pPr algn="r"/>
            <a:r>
              <a:rPr lang="ja-JP" altLang="en-US" dirty="0"/>
              <a:t>顺序信息</a:t>
            </a:r>
            <a:endParaRPr dirty="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1" animBg="1" advAuto="0"/>
      <p:bldP spid="219" grpId="2" animBg="1" advAuto="0"/>
      <p:bldP spid="220" grpId="3"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 name="Image" descr="Image"/>
          <p:cNvPicPr>
            <a:picLocks noChangeAspect="1"/>
          </p:cNvPicPr>
          <p:nvPr/>
        </p:nvPicPr>
        <p:blipFill>
          <a:blip r:embed="rId3"/>
          <a:srcRect l="6322"/>
          <a:stretch>
            <a:fillRect/>
          </a:stretch>
        </p:blipFill>
        <p:spPr>
          <a:xfrm>
            <a:off x="3003951" y="-31949"/>
            <a:ext cx="8130140" cy="5207327"/>
          </a:xfrm>
          <a:prstGeom prst="rect">
            <a:avLst/>
          </a:prstGeom>
          <a:ln w="12700">
            <a:miter lim="400000"/>
          </a:ln>
        </p:spPr>
      </p:pic>
      <p:sp>
        <p:nvSpPr>
          <p:cNvPr id="153" name="Attention"/>
          <p:cNvSpPr txBox="1">
            <a:spLocks noGrp="1"/>
          </p:cNvSpPr>
          <p:nvPr>
            <p:ph type="title"/>
          </p:nvPr>
        </p:nvSpPr>
        <p:spPr>
          <a:prstGeom prst="rect">
            <a:avLst/>
          </a:prstGeom>
        </p:spPr>
        <p:txBody>
          <a:bodyPr>
            <a:normAutofit/>
          </a:bodyPr>
          <a:lstStyle/>
          <a:p>
            <a:r>
              <a:rPr lang="ja-JP" altLang="en-US"/>
              <a:t>注意力机制</a:t>
            </a:r>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5A35E-9512-8044-B836-CB6BA7FC3B9B}"/>
              </a:ext>
            </a:extLst>
          </p:cNvPr>
          <p:cNvSpPr>
            <a:spLocks noGrp="1"/>
          </p:cNvSpPr>
          <p:nvPr>
            <p:ph type="title"/>
          </p:nvPr>
        </p:nvSpPr>
        <p:spPr/>
        <p:txBody>
          <a:bodyPr>
            <a:normAutofit/>
          </a:bodyPr>
          <a:lstStyle/>
          <a:p>
            <a:r>
              <a:rPr lang="ja-JP" altLang="en-US"/>
              <a:t>多头注意力机制</a:t>
            </a:r>
            <a:r>
              <a:rPr lang="zh-CN" altLang="en-US" dirty="0"/>
              <a:t>（</a:t>
            </a:r>
            <a:r>
              <a:rPr lang="en-US" dirty="0"/>
              <a:t>Multi-head Attention</a:t>
            </a:r>
            <a:r>
              <a:rPr lang="zh-CN" altLang="en-US" dirty="0"/>
              <a:t>）</a:t>
            </a:r>
            <a:endParaRPr lang="en-US" dirty="0"/>
          </a:p>
        </p:txBody>
      </p:sp>
      <p:pic>
        <p:nvPicPr>
          <p:cNvPr id="4" name="Picture 3">
            <a:extLst>
              <a:ext uri="{FF2B5EF4-FFF2-40B4-BE49-F238E27FC236}">
                <a16:creationId xmlns:a16="http://schemas.microsoft.com/office/drawing/2014/main" id="{6C0F22AE-2190-8148-B808-04F5E3A065FA}"/>
              </a:ext>
            </a:extLst>
          </p:cNvPr>
          <p:cNvPicPr>
            <a:picLocks noChangeAspect="1"/>
          </p:cNvPicPr>
          <p:nvPr/>
        </p:nvPicPr>
        <p:blipFill>
          <a:blip r:embed="rId2"/>
          <a:stretch>
            <a:fillRect/>
          </a:stretch>
        </p:blipFill>
        <p:spPr>
          <a:xfrm>
            <a:off x="526774" y="864428"/>
            <a:ext cx="4114800" cy="2082800"/>
          </a:xfrm>
          <a:prstGeom prst="rect">
            <a:avLst/>
          </a:prstGeom>
        </p:spPr>
      </p:pic>
      <p:pic>
        <p:nvPicPr>
          <p:cNvPr id="5" name="Picture 4">
            <a:extLst>
              <a:ext uri="{FF2B5EF4-FFF2-40B4-BE49-F238E27FC236}">
                <a16:creationId xmlns:a16="http://schemas.microsoft.com/office/drawing/2014/main" id="{7D3717CD-3775-1E4D-A2B4-D1A75301EE20}"/>
              </a:ext>
            </a:extLst>
          </p:cNvPr>
          <p:cNvPicPr>
            <a:picLocks noChangeAspect="1"/>
          </p:cNvPicPr>
          <p:nvPr/>
        </p:nvPicPr>
        <p:blipFill>
          <a:blip r:embed="rId3"/>
          <a:stretch>
            <a:fillRect/>
          </a:stretch>
        </p:blipFill>
        <p:spPr>
          <a:xfrm>
            <a:off x="5351823" y="883899"/>
            <a:ext cx="2724306" cy="3787085"/>
          </a:xfrm>
          <a:prstGeom prst="rect">
            <a:avLst/>
          </a:prstGeom>
        </p:spPr>
      </p:pic>
      <p:pic>
        <p:nvPicPr>
          <p:cNvPr id="6" name="Picture 5">
            <a:extLst>
              <a:ext uri="{FF2B5EF4-FFF2-40B4-BE49-F238E27FC236}">
                <a16:creationId xmlns:a16="http://schemas.microsoft.com/office/drawing/2014/main" id="{83EA01AF-4044-E040-932C-1D0618841F74}"/>
              </a:ext>
            </a:extLst>
          </p:cNvPr>
          <p:cNvPicPr>
            <a:picLocks noChangeAspect="1"/>
          </p:cNvPicPr>
          <p:nvPr/>
        </p:nvPicPr>
        <p:blipFill>
          <a:blip r:embed="rId4"/>
          <a:stretch>
            <a:fillRect/>
          </a:stretch>
        </p:blipFill>
        <p:spPr>
          <a:xfrm>
            <a:off x="745435" y="3150978"/>
            <a:ext cx="4174436" cy="1515979"/>
          </a:xfrm>
          <a:prstGeom prst="rect">
            <a:avLst/>
          </a:prstGeom>
        </p:spPr>
      </p:pic>
    </p:spTree>
    <p:extLst>
      <p:ext uri="{BB962C8B-B14F-4D97-AF65-F5344CB8AC3E}">
        <p14:creationId xmlns:p14="http://schemas.microsoft.com/office/powerpoint/2010/main" val="425333259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Position-wise Feed-Forward Networks"/>
          <p:cNvSpPr txBox="1">
            <a:spLocks noGrp="1"/>
          </p:cNvSpPr>
          <p:nvPr>
            <p:ph type="title"/>
          </p:nvPr>
        </p:nvSpPr>
        <p:spPr>
          <a:prstGeom prst="rect">
            <a:avLst/>
          </a:prstGeom>
        </p:spPr>
        <p:txBody>
          <a:bodyPr/>
          <a:lstStyle/>
          <a:p>
            <a:r>
              <a:rPr lang="ja-JP" altLang="en-US"/>
              <a:t>位置前馈网络</a:t>
            </a:r>
            <a:endParaRPr dirty="0"/>
          </a:p>
        </p:txBody>
      </p:sp>
      <p:sp>
        <p:nvSpPr>
          <p:cNvPr id="234" name="Reshape input (batch, seq len, fea size) into (batch * seq len, fea size)…"/>
          <p:cNvSpPr txBox="1">
            <a:spLocks noGrp="1"/>
          </p:cNvSpPr>
          <p:nvPr>
            <p:ph type="body" sz="half" idx="1"/>
          </p:nvPr>
        </p:nvSpPr>
        <p:spPr>
          <a:xfrm>
            <a:off x="340592" y="1009331"/>
            <a:ext cx="6522830" cy="3553928"/>
          </a:xfrm>
          <a:prstGeom prst="rect">
            <a:avLst/>
          </a:prstGeom>
        </p:spPr>
        <p:txBody>
          <a:bodyPr/>
          <a:lstStyle/>
          <a:p>
            <a:r>
              <a:rPr lang="zh-CN" altLang="en-US" dirty="0"/>
              <a:t>基于位置的前馈网络对序列中的所有位置的表示进行变换时使用的是同一个多层感知机（</a:t>
            </a:r>
            <a:r>
              <a:rPr lang="en-US" altLang="zh-CN" dirty="0"/>
              <a:t>MLP</a:t>
            </a:r>
            <a:r>
              <a:rPr lang="zh-CN" altLang="en-US" dirty="0"/>
              <a:t>），这就是称前馈网络是</a:t>
            </a:r>
            <a:r>
              <a:rPr lang="zh-CN" altLang="en-US" dirty="0">
                <a:solidFill>
                  <a:srgbClr val="0070C0"/>
                </a:solidFill>
              </a:rPr>
              <a:t>基于位置的（</a:t>
            </a:r>
            <a:r>
              <a:rPr lang="en-US" altLang="zh-CN" dirty="0" err="1">
                <a:solidFill>
                  <a:srgbClr val="0070C0"/>
                </a:solidFill>
              </a:rPr>
              <a:t>positionwise</a:t>
            </a:r>
            <a:r>
              <a:rPr lang="zh-CN" altLang="en-US" dirty="0">
                <a:solidFill>
                  <a:srgbClr val="0070C0"/>
                </a:solidFill>
              </a:rPr>
              <a:t>）</a:t>
            </a:r>
            <a:r>
              <a:rPr lang="zh-CN" altLang="en-US" dirty="0"/>
              <a:t>的原因</a:t>
            </a:r>
            <a:r>
              <a:rPr lang="en-US" altLang="zh-CN" dirty="0"/>
              <a:t>. </a:t>
            </a:r>
            <a:endParaRPr lang="en-US" altLang="ja-JP" dirty="0"/>
          </a:p>
          <a:p>
            <a:r>
              <a:rPr lang="ja-JP" altLang="en-US" dirty="0"/>
              <a:t>用两层</a:t>
            </a:r>
            <a:r>
              <a:rPr lang="zh-CN" altLang="en-US" dirty="0"/>
              <a:t> </a:t>
            </a:r>
            <a:r>
              <a:rPr lang="en-US" dirty="0"/>
              <a:t>MLP</a:t>
            </a:r>
          </a:p>
          <a:p>
            <a:r>
              <a:rPr lang="ja-JP" altLang="en-US" dirty="0"/>
              <a:t>等于应用两（</a:t>
            </a:r>
            <a:r>
              <a:rPr lang="en-US" altLang="ja-JP" dirty="0"/>
              <a:t>1,1</a:t>
            </a:r>
            <a:r>
              <a:rPr lang="ja-JP" altLang="en-US" dirty="0"/>
              <a:t>）个卷积层</a:t>
            </a:r>
            <a:endParaRPr dirty="0"/>
          </a:p>
        </p:txBody>
      </p:sp>
      <p:pic>
        <p:nvPicPr>
          <p:cNvPr id="235" name="Image" descr="Image"/>
          <p:cNvPicPr>
            <a:picLocks noChangeAspect="1"/>
          </p:cNvPicPr>
          <p:nvPr/>
        </p:nvPicPr>
        <p:blipFill>
          <a:blip r:embed="rId2"/>
          <a:srcRect l="50608" r="3337"/>
          <a:stretch>
            <a:fillRect/>
          </a:stretch>
        </p:blipFill>
        <p:spPr>
          <a:xfrm>
            <a:off x="6822213" y="774615"/>
            <a:ext cx="2314143" cy="3209791"/>
          </a:xfrm>
          <a:prstGeom prst="rect">
            <a:avLst/>
          </a:prstGeom>
          <a:ln w="12700">
            <a:miter lim="400000"/>
          </a:ln>
        </p:spPr>
      </p:pic>
      <p:sp>
        <p:nvSpPr>
          <p:cNvPr id="236" name="Rectangle"/>
          <p:cNvSpPr/>
          <p:nvPr/>
        </p:nvSpPr>
        <p:spPr>
          <a:xfrm>
            <a:off x="7086600" y="1918970"/>
            <a:ext cx="703898" cy="426601"/>
          </a:xfrm>
          <a:prstGeom prst="rect">
            <a:avLst/>
          </a:prstGeom>
          <a:ln w="50800">
            <a:solidFill>
              <a:schemeClr val="accent1"/>
            </a:solidFill>
          </a:ln>
        </p:spPr>
        <p:txBody>
          <a:bodyPr lIns="45719" rIns="45719" anchor="ctr"/>
          <a:lstStyle/>
          <a:p>
            <a:pPr>
              <a:spcBef>
                <a:spcPts val="900"/>
              </a:spcBef>
              <a:defRPr sz="4000" b="1">
                <a:solidFill>
                  <a:srgbClr val="000000"/>
                </a:solidFill>
              </a:defRPr>
            </a:pPr>
            <a:endParaRPr/>
          </a:p>
        </p:txBody>
      </p:sp>
      <p:sp>
        <p:nvSpPr>
          <p:cNvPr id="237" name="Rectangle"/>
          <p:cNvSpPr/>
          <p:nvPr/>
        </p:nvSpPr>
        <p:spPr>
          <a:xfrm>
            <a:off x="8209280" y="1299210"/>
            <a:ext cx="703898" cy="426601"/>
          </a:xfrm>
          <a:prstGeom prst="rect">
            <a:avLst/>
          </a:prstGeom>
          <a:ln w="50800">
            <a:solidFill>
              <a:schemeClr val="accent1"/>
            </a:solidFill>
          </a:ln>
        </p:spPr>
        <p:txBody>
          <a:bodyPr lIns="45719" rIns="45719" anchor="ctr"/>
          <a:lstStyle/>
          <a:p>
            <a:pPr>
              <a:spcBef>
                <a:spcPts val="900"/>
              </a:spcBef>
              <a:defRPr sz="4000" b="1">
                <a:solidFill>
                  <a:srgbClr val="000000"/>
                </a:solidFill>
              </a:defRPr>
            </a:pPr>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Add and Norm"/>
          <p:cNvSpPr txBox="1">
            <a:spLocks noGrp="1"/>
          </p:cNvSpPr>
          <p:nvPr>
            <p:ph type="title"/>
          </p:nvPr>
        </p:nvSpPr>
        <p:spPr>
          <a:prstGeom prst="rect">
            <a:avLst/>
          </a:prstGeom>
        </p:spPr>
        <p:txBody>
          <a:bodyPr/>
          <a:lstStyle/>
          <a:p>
            <a:r>
              <a:rPr lang="ja-JP" altLang="en-US"/>
              <a:t>添加与归一化</a:t>
            </a:r>
            <a:endParaRPr dirty="0"/>
          </a:p>
        </p:txBody>
      </p:sp>
      <p:sp>
        <p:nvSpPr>
          <p:cNvPr id="240" name="Layer norm is similar to batch norm…"/>
          <p:cNvSpPr txBox="1">
            <a:spLocks noGrp="1"/>
          </p:cNvSpPr>
          <p:nvPr>
            <p:ph type="body" sz="half" idx="1"/>
          </p:nvPr>
        </p:nvSpPr>
        <p:spPr>
          <a:xfrm>
            <a:off x="340592" y="1009331"/>
            <a:ext cx="4152853" cy="3553928"/>
          </a:xfrm>
          <a:prstGeom prst="rect">
            <a:avLst/>
          </a:prstGeom>
        </p:spPr>
        <p:txBody>
          <a:bodyPr/>
          <a:lstStyle/>
          <a:p>
            <a:r>
              <a:rPr lang="ja-JP" altLang="en-US" dirty="0"/>
              <a:t>层规范</a:t>
            </a:r>
            <a:r>
              <a:rPr lang="zh-CN" altLang="en-US" dirty="0"/>
              <a:t>（</a:t>
            </a:r>
            <a:r>
              <a:rPr lang="en-US" altLang="zh-CN" dirty="0"/>
              <a:t>Layer Norm</a:t>
            </a:r>
            <a:r>
              <a:rPr lang="zh-CN" altLang="en-US" dirty="0"/>
              <a:t>）</a:t>
            </a:r>
            <a:r>
              <a:rPr lang="ja-JP" altLang="en-US" dirty="0"/>
              <a:t>类似于批量规范</a:t>
            </a:r>
            <a:r>
              <a:rPr lang="zh-CN" altLang="en-US" dirty="0"/>
              <a:t>（</a:t>
            </a:r>
            <a:r>
              <a:rPr lang="en-US" altLang="zh-CN" dirty="0"/>
              <a:t>Batch Norm</a:t>
            </a:r>
            <a:r>
              <a:rPr lang="zh-CN" altLang="en-US" dirty="0"/>
              <a:t>）</a:t>
            </a:r>
            <a:endParaRPr lang="ja-JP" altLang="en-US" dirty="0"/>
          </a:p>
          <a:p>
            <a:r>
              <a:rPr lang="ja-JP" altLang="en-US" dirty="0"/>
              <a:t>但是平均值和方差是沿最后一个维度计算的</a:t>
            </a:r>
          </a:p>
          <a:p>
            <a:pPr lvl="1"/>
            <a:r>
              <a:rPr lang="en-US" dirty="0" err="1"/>
              <a:t>X.mean（axis</a:t>
            </a:r>
            <a:r>
              <a:rPr lang="en-US" dirty="0"/>
              <a:t> = -1）</a:t>
            </a:r>
            <a:r>
              <a:rPr lang="ja-JP" altLang="en-US" dirty="0"/>
              <a:t>而不是</a:t>
            </a:r>
            <a:r>
              <a:rPr lang="zh-CN" altLang="en-US" dirty="0"/>
              <a:t>批量归一化</a:t>
            </a:r>
            <a:endParaRPr lang="en-US" altLang="zh-CN" dirty="0"/>
          </a:p>
          <a:p>
            <a:pPr lvl="1"/>
            <a:r>
              <a:rPr lang="en-US" dirty="0" err="1"/>
              <a:t>X.mean</a:t>
            </a:r>
            <a:r>
              <a:rPr lang="en-US" dirty="0"/>
              <a:t> </a:t>
            </a:r>
            <a:r>
              <a:rPr lang="ja-JP" altLang="en-US" dirty="0"/>
              <a:t>中的第一个批次维度（</a:t>
            </a:r>
            <a:r>
              <a:rPr lang="en-US" dirty="0"/>
              <a:t>axis = 0）</a:t>
            </a:r>
            <a:endParaRPr sz="2200" dirty="0">
              <a:latin typeface="Menlo"/>
              <a:ea typeface="Menlo"/>
              <a:cs typeface="Menlo"/>
              <a:sym typeface="Menlo"/>
            </a:endParaRPr>
          </a:p>
        </p:txBody>
      </p:sp>
      <p:pic>
        <p:nvPicPr>
          <p:cNvPr id="241" name="Image" descr="Image"/>
          <p:cNvPicPr>
            <a:picLocks noChangeAspect="1"/>
          </p:cNvPicPr>
          <p:nvPr/>
        </p:nvPicPr>
        <p:blipFill>
          <a:blip r:embed="rId2"/>
          <a:srcRect l="50608" r="3337"/>
          <a:stretch>
            <a:fillRect/>
          </a:stretch>
        </p:blipFill>
        <p:spPr>
          <a:xfrm>
            <a:off x="6543921" y="774615"/>
            <a:ext cx="2314143" cy="3209791"/>
          </a:xfrm>
          <a:prstGeom prst="rect">
            <a:avLst/>
          </a:prstGeom>
          <a:ln w="12700">
            <a:miter lim="400000"/>
          </a:ln>
        </p:spPr>
      </p:pic>
      <p:sp>
        <p:nvSpPr>
          <p:cNvPr id="242" name="Rectangle"/>
          <p:cNvSpPr/>
          <p:nvPr/>
        </p:nvSpPr>
        <p:spPr>
          <a:xfrm>
            <a:off x="6777827" y="1664970"/>
            <a:ext cx="703899" cy="320596"/>
          </a:xfrm>
          <a:prstGeom prst="rect">
            <a:avLst/>
          </a:prstGeom>
          <a:ln w="50800">
            <a:solidFill>
              <a:schemeClr val="accent1"/>
            </a:solidFill>
          </a:ln>
        </p:spPr>
        <p:txBody>
          <a:bodyPr lIns="45719" rIns="45719" anchor="ctr"/>
          <a:lstStyle/>
          <a:p>
            <a:pPr>
              <a:spcBef>
                <a:spcPts val="900"/>
              </a:spcBef>
              <a:defRPr sz="4000" b="1">
                <a:solidFill>
                  <a:srgbClr val="000000"/>
                </a:solidFill>
              </a:defRPr>
            </a:pPr>
            <a:endParaRPr/>
          </a:p>
        </p:txBody>
      </p:sp>
      <p:sp>
        <p:nvSpPr>
          <p:cNvPr id="243" name="Rectangle"/>
          <p:cNvSpPr/>
          <p:nvPr/>
        </p:nvSpPr>
        <p:spPr>
          <a:xfrm>
            <a:off x="6777827" y="2310130"/>
            <a:ext cx="703899" cy="320596"/>
          </a:xfrm>
          <a:prstGeom prst="rect">
            <a:avLst/>
          </a:prstGeom>
          <a:ln w="50800">
            <a:solidFill>
              <a:schemeClr val="accent1"/>
            </a:solidFill>
          </a:ln>
        </p:spPr>
        <p:txBody>
          <a:bodyPr lIns="45719" rIns="45719" anchor="ctr"/>
          <a:lstStyle/>
          <a:p>
            <a:pPr>
              <a:spcBef>
                <a:spcPts val="900"/>
              </a:spcBef>
              <a:defRPr sz="4000" b="1">
                <a:solidFill>
                  <a:srgbClr val="000000"/>
                </a:solidFill>
              </a:defRPr>
            </a:pPr>
            <a:endParaRPr/>
          </a:p>
        </p:txBody>
      </p:sp>
      <p:sp>
        <p:nvSpPr>
          <p:cNvPr id="244" name="Rectangle"/>
          <p:cNvSpPr/>
          <p:nvPr/>
        </p:nvSpPr>
        <p:spPr>
          <a:xfrm>
            <a:off x="7930987" y="1014730"/>
            <a:ext cx="703898" cy="320596"/>
          </a:xfrm>
          <a:prstGeom prst="rect">
            <a:avLst/>
          </a:prstGeom>
          <a:ln w="50800">
            <a:solidFill>
              <a:schemeClr val="accent1"/>
            </a:solidFill>
          </a:ln>
        </p:spPr>
        <p:txBody>
          <a:bodyPr lIns="45719" rIns="45719" anchor="ctr"/>
          <a:lstStyle/>
          <a:p>
            <a:pPr>
              <a:spcBef>
                <a:spcPts val="900"/>
              </a:spcBef>
              <a:defRPr sz="4000" b="1">
                <a:solidFill>
                  <a:srgbClr val="000000"/>
                </a:solidFill>
              </a:defRPr>
            </a:pPr>
            <a:endParaRPr/>
          </a:p>
        </p:txBody>
      </p:sp>
      <p:sp>
        <p:nvSpPr>
          <p:cNvPr id="245" name="Rectangle"/>
          <p:cNvSpPr/>
          <p:nvPr/>
        </p:nvSpPr>
        <p:spPr>
          <a:xfrm>
            <a:off x="7930987" y="1664970"/>
            <a:ext cx="703898" cy="320596"/>
          </a:xfrm>
          <a:prstGeom prst="rect">
            <a:avLst/>
          </a:prstGeom>
          <a:ln w="50800">
            <a:solidFill>
              <a:schemeClr val="accent1"/>
            </a:solidFill>
          </a:ln>
        </p:spPr>
        <p:txBody>
          <a:bodyPr lIns="45719" rIns="45719" anchor="ctr"/>
          <a:lstStyle/>
          <a:p>
            <a:pPr>
              <a:spcBef>
                <a:spcPts val="900"/>
              </a:spcBef>
              <a:defRPr sz="4000" b="1">
                <a:solidFill>
                  <a:srgbClr val="000000"/>
                </a:solidFill>
              </a:defRPr>
            </a:pPr>
            <a:endParaRPr/>
          </a:p>
        </p:txBody>
      </p:sp>
      <p:sp>
        <p:nvSpPr>
          <p:cNvPr id="246" name="Rectangle"/>
          <p:cNvSpPr/>
          <p:nvPr/>
        </p:nvSpPr>
        <p:spPr>
          <a:xfrm>
            <a:off x="7930987" y="2310130"/>
            <a:ext cx="703898" cy="320596"/>
          </a:xfrm>
          <a:prstGeom prst="rect">
            <a:avLst/>
          </a:prstGeom>
          <a:ln w="50800">
            <a:solidFill>
              <a:schemeClr val="accent1"/>
            </a:solidFill>
          </a:ln>
        </p:spPr>
        <p:txBody>
          <a:bodyPr lIns="45719" rIns="45719" anchor="ctr"/>
          <a:lstStyle/>
          <a:p>
            <a:pPr>
              <a:spcBef>
                <a:spcPts val="900"/>
              </a:spcBef>
              <a:defRPr sz="4000" b="1">
                <a:solidFill>
                  <a:srgbClr val="000000"/>
                </a:solidFill>
              </a:defRPr>
            </a:pPr>
            <a:endParaRPr/>
          </a:p>
        </p:txBody>
      </p:sp>
      <p:pic>
        <p:nvPicPr>
          <p:cNvPr id="247" name="Image" descr="Image"/>
          <p:cNvPicPr>
            <a:picLocks noChangeAspect="1"/>
          </p:cNvPicPr>
          <p:nvPr/>
        </p:nvPicPr>
        <p:blipFill>
          <a:blip r:embed="rId3"/>
          <a:stretch>
            <a:fillRect/>
          </a:stretch>
        </p:blipFill>
        <p:spPr>
          <a:xfrm>
            <a:off x="4942706" y="774615"/>
            <a:ext cx="1316498" cy="1568977"/>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Positional Encoding"/>
          <p:cNvSpPr txBox="1">
            <a:spLocks noGrp="1"/>
          </p:cNvSpPr>
          <p:nvPr>
            <p:ph type="title"/>
          </p:nvPr>
        </p:nvSpPr>
        <p:spPr>
          <a:prstGeom prst="rect">
            <a:avLst/>
          </a:prstGeom>
        </p:spPr>
        <p:txBody>
          <a:bodyPr/>
          <a:lstStyle/>
          <a:p>
            <a:r>
              <a:rPr lang="ja-JP" altLang="en-US"/>
              <a:t>位置编码</a:t>
            </a:r>
            <a:endParaRPr dirty="0"/>
          </a:p>
        </p:txBody>
      </p:sp>
      <mc:AlternateContent xmlns:mc="http://schemas.openxmlformats.org/markup-compatibility/2006" xmlns:a14="http://schemas.microsoft.com/office/drawing/2010/main">
        <mc:Choice Requires="a14">
          <p:sp>
            <p:nvSpPr>
              <p:cNvPr id="250" name="Assume embedding output  with shape (seq len, embed dim)…"/>
              <p:cNvSpPr txBox="1">
                <a:spLocks noGrp="1"/>
              </p:cNvSpPr>
              <p:nvPr>
                <p:ph type="body" idx="1"/>
              </p:nvPr>
            </p:nvSpPr>
            <p:spPr>
              <a:xfrm>
                <a:off x="340592" y="1009331"/>
                <a:ext cx="6032360" cy="3553928"/>
              </a:xfrm>
              <a:prstGeom prst="rect">
                <a:avLst/>
              </a:prstGeom>
            </p:spPr>
            <p:txBody>
              <a:bodyPr/>
              <a:lstStyle/>
              <a:p>
                <a:r>
                  <a:rPr lang="ja-JP" altLang="en-US" dirty="0"/>
                  <a:t>假设嵌入</a:t>
                </a:r>
                <a:r>
                  <a:rPr lang="en-US" altLang="ja-JP" dirty="0"/>
                  <a:t> </a:t>
                </a:r>
                <a14:m>
                  <m:oMath xmlns:m="http://schemas.openxmlformats.org/officeDocument/2006/math">
                    <m:r>
                      <a:rPr lang="ar-AE" i="1">
                        <a:latin typeface="Cambria Math" panose="02040503050406030204" pitchFamily="18" charset="0"/>
                      </a:rPr>
                      <m:t>𝑋</m:t>
                    </m:r>
                    <m:r>
                      <a:rPr lang="ar-AE" i="1">
                        <a:latin typeface="Cambria Math" panose="02040503050406030204" pitchFamily="18" charset="0"/>
                      </a:rPr>
                      <m:t>∈</m:t>
                    </m:r>
                    <m:sSup>
                      <m:sSupPr>
                        <m:ctrlPr>
                          <a:rPr lang="ar-AE" i="1">
                            <a:latin typeface="Cambria Math" panose="02040503050406030204" pitchFamily="18" charset="0"/>
                          </a:rPr>
                        </m:ctrlPr>
                      </m:sSupPr>
                      <m:e>
                        <m:r>
                          <a:rPr lang="ar-AE" i="1">
                            <a:latin typeface="Cambria Math" panose="02040503050406030204" pitchFamily="18" charset="0"/>
                          </a:rPr>
                          <m:t>ℝ</m:t>
                        </m:r>
                      </m:e>
                      <m:sup>
                        <m:r>
                          <a:rPr lang="ar-AE" i="1">
                            <a:latin typeface="Cambria Math" panose="02040503050406030204" pitchFamily="18" charset="0"/>
                          </a:rPr>
                          <m:t>𝑙</m:t>
                        </m:r>
                        <m:r>
                          <a:rPr lang="ar-AE" i="1">
                            <a:latin typeface="Cambria Math" panose="02040503050406030204" pitchFamily="18" charset="0"/>
                          </a:rPr>
                          <m:t>×</m:t>
                        </m:r>
                        <m:r>
                          <a:rPr lang="ar-AE" i="1">
                            <a:latin typeface="Cambria Math" panose="02040503050406030204" pitchFamily="18" charset="0"/>
                          </a:rPr>
                          <m:t>𝑑</m:t>
                        </m:r>
                      </m:sup>
                    </m:sSup>
                  </m:oMath>
                </a14:m>
                <a:r>
                  <a:rPr lang="en-US" altLang="ja-JP" dirty="0"/>
                  <a:t> </a:t>
                </a:r>
                <a:r>
                  <a:rPr lang="ja-JP" altLang="en-US" dirty="0"/>
                  <a:t>输出的形状（序列长度</a:t>
                </a:r>
                <a:r>
                  <a:rPr lang="en-US" dirty="0"/>
                  <a:t>，</a:t>
                </a:r>
                <a:r>
                  <a:rPr lang="en-US" dirty="0" err="1"/>
                  <a:t>嵌入维度</a:t>
                </a:r>
                <a:r>
                  <a:rPr lang="en-US" dirty="0"/>
                  <a:t>）</a:t>
                </a:r>
              </a:p>
              <a:p>
                <a:r>
                  <a:rPr lang="ja-JP" altLang="en-US" dirty="0"/>
                  <a:t>创建</a:t>
                </a:r>
                <a:r>
                  <a:rPr lang="zh-CN" altLang="en-US" dirty="0"/>
                  <a:t> </a:t>
                </a:r>
                <a14:m>
                  <m:oMath xmlns:m="http://schemas.openxmlformats.org/officeDocument/2006/math">
                    <m:r>
                      <a:rPr lang="ar-AE" i="1">
                        <a:latin typeface="Cambria Math" panose="02040503050406030204" pitchFamily="18" charset="0"/>
                      </a:rPr>
                      <m:t>𝑃</m:t>
                    </m:r>
                    <m:r>
                      <a:rPr lang="ar-AE" i="1">
                        <a:latin typeface="Cambria Math" panose="02040503050406030204" pitchFamily="18" charset="0"/>
                      </a:rPr>
                      <m:t>∈</m:t>
                    </m:r>
                    <m:sSup>
                      <m:sSupPr>
                        <m:ctrlPr>
                          <a:rPr lang="ar-AE" i="1">
                            <a:latin typeface="Cambria Math" panose="02040503050406030204" pitchFamily="18" charset="0"/>
                          </a:rPr>
                        </m:ctrlPr>
                      </m:sSupPr>
                      <m:e>
                        <m:r>
                          <a:rPr lang="ar-AE" i="1">
                            <a:latin typeface="Cambria Math" panose="02040503050406030204" pitchFamily="18" charset="0"/>
                          </a:rPr>
                          <m:t>ℝ</m:t>
                        </m:r>
                      </m:e>
                      <m:sup>
                        <m:r>
                          <a:rPr lang="ar-AE" i="1">
                            <a:latin typeface="Cambria Math" panose="02040503050406030204" pitchFamily="18" charset="0"/>
                          </a:rPr>
                          <m:t>𝑙</m:t>
                        </m:r>
                        <m:r>
                          <a:rPr lang="ar-AE" i="1">
                            <a:latin typeface="Cambria Math" panose="02040503050406030204" pitchFamily="18" charset="0"/>
                          </a:rPr>
                          <m:t>×</m:t>
                        </m:r>
                        <m:r>
                          <a:rPr lang="ar-AE" i="1">
                            <a:latin typeface="Cambria Math" panose="02040503050406030204" pitchFamily="18" charset="0"/>
                          </a:rPr>
                          <m:t>𝑑</m:t>
                        </m:r>
                      </m:sup>
                    </m:sSup>
                  </m:oMath>
                </a14:m>
                <a:endParaRPr lang="ja-JP" altLang="en-US" dirty="0"/>
              </a:p>
              <a:p>
                <a:endParaRPr lang="ja-JP" altLang="en-US" dirty="0"/>
              </a:p>
              <a:p>
                <a:endParaRPr lang="ja-JP" altLang="en-US" dirty="0"/>
              </a:p>
              <a:p>
                <a:endParaRPr lang="ja-JP" altLang="en-US" dirty="0"/>
              </a:p>
              <a:p>
                <a:r>
                  <a:rPr lang="ja-JP" altLang="en-US" dirty="0"/>
                  <a:t>输出</a:t>
                </a:r>
                <a:r>
                  <a:rPr lang="en-US" altLang="ja-JP" dirty="0"/>
                  <a:t> </a:t>
                </a:r>
                <a:r>
                  <a:rPr i="1" dirty="0"/>
                  <a:t>X + P</a:t>
                </a:r>
              </a:p>
            </p:txBody>
          </p:sp>
        </mc:Choice>
        <mc:Fallback xmlns="">
          <p:sp>
            <p:nvSpPr>
              <p:cNvPr id="250" name="Assume embedding output  with shape (seq len, embed dim)…"/>
              <p:cNvSpPr txBox="1">
                <a:spLocks noGrp="1" noRot="1" noChangeAspect="1" noMove="1" noResize="1" noEditPoints="1" noAdjustHandles="1" noChangeArrowheads="1" noChangeShapeType="1" noTextEdit="1"/>
              </p:cNvSpPr>
              <p:nvPr>
                <p:ph type="body" idx="1"/>
              </p:nvPr>
            </p:nvSpPr>
            <p:spPr>
              <a:xfrm>
                <a:off x="340592" y="1009331"/>
                <a:ext cx="6032360" cy="3553928"/>
              </a:xfrm>
              <a:prstGeom prst="rect">
                <a:avLst/>
              </a:prstGeom>
              <a:blipFill>
                <a:blip r:embed="rId2"/>
                <a:stretch>
                  <a:fillRect l="-2101" t="-712" r="-1050"/>
                </a:stretch>
              </a:blipFill>
            </p:spPr>
            <p:txBody>
              <a:bodyPr/>
              <a:lstStyle/>
              <a:p>
                <a:r>
                  <a:rPr lang="en-US">
                    <a:noFill/>
                  </a:rPr>
                  <a:t> </a:t>
                </a:r>
              </a:p>
            </p:txBody>
          </p:sp>
        </mc:Fallback>
      </mc:AlternateContent>
      <p:pic>
        <p:nvPicPr>
          <p:cNvPr id="251" name="Image" descr="Image"/>
          <p:cNvPicPr>
            <a:picLocks noChangeAspect="1"/>
          </p:cNvPicPr>
          <p:nvPr/>
        </p:nvPicPr>
        <p:blipFill>
          <a:blip r:embed="rId3"/>
          <a:srcRect l="50608" r="3337"/>
          <a:stretch>
            <a:fillRect/>
          </a:stretch>
        </p:blipFill>
        <p:spPr>
          <a:xfrm>
            <a:off x="6400870" y="774615"/>
            <a:ext cx="2314143" cy="3209791"/>
          </a:xfrm>
          <a:prstGeom prst="rect">
            <a:avLst/>
          </a:prstGeom>
          <a:ln w="12700">
            <a:miter lim="400000"/>
          </a:ln>
        </p:spPr>
      </p:pic>
      <p:sp>
        <p:nvSpPr>
          <p:cNvPr id="252" name="Rectangle"/>
          <p:cNvSpPr/>
          <p:nvPr/>
        </p:nvSpPr>
        <p:spPr>
          <a:xfrm>
            <a:off x="6634776" y="3117850"/>
            <a:ext cx="703899" cy="320596"/>
          </a:xfrm>
          <a:prstGeom prst="rect">
            <a:avLst/>
          </a:prstGeom>
          <a:ln w="50800">
            <a:solidFill>
              <a:schemeClr val="accent1"/>
            </a:solidFill>
          </a:ln>
        </p:spPr>
        <p:txBody>
          <a:bodyPr lIns="45719" rIns="45719" anchor="ctr"/>
          <a:lstStyle/>
          <a:p>
            <a:pPr>
              <a:spcBef>
                <a:spcPts val="900"/>
              </a:spcBef>
              <a:defRPr sz="4000" b="1">
                <a:solidFill>
                  <a:srgbClr val="000000"/>
                </a:solidFill>
              </a:defRPr>
            </a:pPr>
            <a:endParaRPr/>
          </a:p>
        </p:txBody>
      </p:sp>
      <p:sp>
        <p:nvSpPr>
          <p:cNvPr id="253" name="Rectangle"/>
          <p:cNvSpPr/>
          <p:nvPr/>
        </p:nvSpPr>
        <p:spPr>
          <a:xfrm>
            <a:off x="7787936" y="3117850"/>
            <a:ext cx="703898" cy="320596"/>
          </a:xfrm>
          <a:prstGeom prst="rect">
            <a:avLst/>
          </a:prstGeom>
          <a:ln w="50800">
            <a:solidFill>
              <a:schemeClr val="accent1"/>
            </a:solidFill>
          </a:ln>
        </p:spPr>
        <p:txBody>
          <a:bodyPr lIns="45719" rIns="45719" anchor="ctr"/>
          <a:lstStyle/>
          <a:p>
            <a:pPr>
              <a:spcBef>
                <a:spcPts val="900"/>
              </a:spcBef>
              <a:defRPr sz="4000" b="1">
                <a:solidFill>
                  <a:srgbClr val="000000"/>
                </a:solidFill>
              </a:defRPr>
            </a:pPr>
            <a:endParaRPr/>
          </a:p>
        </p:txBody>
      </p:sp>
      <p:sp>
        <p:nvSpPr>
          <p:cNvPr id="254" name="Equation"/>
          <p:cNvSpPr txBox="1"/>
          <p:nvPr/>
        </p:nvSpPr>
        <p:spPr>
          <a:xfrm>
            <a:off x="4376706" y="1089071"/>
            <a:ext cx="65" cy="338554"/>
          </a:xfrm>
          <a:prstGeom prst="rect">
            <a:avLst/>
          </a:prstGeom>
          <a:ln w="12700">
            <a:miter lim="400000"/>
          </a:ln>
        </p:spPr>
        <p:txBody>
          <a:bodyPr wrap="none" lIns="0" tIns="0" rIns="0" bIns="0">
            <a:spAutoFit/>
          </a:bodyPr>
          <a:lstStyle/>
          <a:p>
            <a:pPr defTabSz="914400" latinLnBrk="1">
              <a:defRPr>
                <a:solidFill>
                  <a:srgbClr val="000000"/>
                </a:solidFill>
              </a:defRPr>
            </a:pPr>
            <a:endParaRPr sz="2200" dirty="0"/>
          </a:p>
        </p:txBody>
      </p:sp>
      <p:sp>
        <p:nvSpPr>
          <p:cNvPr id="255" name="Equation"/>
          <p:cNvSpPr txBox="1"/>
          <p:nvPr/>
        </p:nvSpPr>
        <p:spPr>
          <a:xfrm>
            <a:off x="1699546" y="1876471"/>
            <a:ext cx="65" cy="338554"/>
          </a:xfrm>
          <a:prstGeom prst="rect">
            <a:avLst/>
          </a:prstGeom>
          <a:ln w="12700">
            <a:miter lim="400000"/>
          </a:ln>
        </p:spPr>
        <p:txBody>
          <a:bodyPr wrap="none" lIns="0" tIns="0" rIns="0" bIns="0">
            <a:spAutoFit/>
          </a:bodyPr>
          <a:lstStyle/>
          <a:p>
            <a:pPr defTabSz="914400" latinLnBrk="1">
              <a:defRPr>
                <a:solidFill>
                  <a:srgbClr val="000000"/>
                </a:solidFill>
              </a:defRPr>
            </a:pPr>
            <a:endParaRPr sz="2200" dirty="0"/>
          </a:p>
        </p:txBody>
      </p:sp>
      <mc:AlternateContent xmlns:mc="http://schemas.openxmlformats.org/markup-compatibility/2006" xmlns:a14="http://schemas.microsoft.com/office/drawing/2010/main">
        <mc:Choice Requires="a14">
          <p:sp>
            <p:nvSpPr>
              <p:cNvPr id="256" name="Equation"/>
              <p:cNvSpPr txBox="1"/>
              <p:nvPr/>
            </p:nvSpPr>
            <p:spPr>
              <a:xfrm>
                <a:off x="2065633" y="2448745"/>
                <a:ext cx="2488118" cy="349980"/>
              </a:xfrm>
              <a:prstGeom prst="rect">
                <a:avLst/>
              </a:prstGeom>
              <a:ln w="12700">
                <a:miter lim="400000"/>
              </a:ln>
            </p:spPr>
            <p:txBody>
              <a:bodyPr wrap="none" lIns="0" tIns="0" rIns="0" bIns="0">
                <a:spAutoFit/>
              </a:bodyPr>
              <a:lstStyle/>
              <a:p>
                <a:pPr defTabSz="914400" latinLnBrk="1">
                  <a:defRPr>
                    <a:solidFill>
                      <a:srgbClr val="000000"/>
                    </a:solidFill>
                  </a:defRPr>
                </a:pPr>
                <a14:m>
                  <m:oMathPara xmlns:m="http://schemas.openxmlformats.org/officeDocument/2006/math">
                    <m:oMathParaPr>
                      <m:jc m:val="centerGroup"/>
                    </m:oMathParaPr>
                    <m:oMath xmlns:m="http://schemas.openxmlformats.org/officeDocument/2006/math">
                      <m:sSub>
                        <m:sSubPr>
                          <m:ctrlPr>
                            <a:rPr sz="2200" i="1">
                              <a:solidFill>
                                <a:srgbClr val="000000"/>
                              </a:solidFill>
                              <a:latin typeface="Cambria Math" panose="02040503050406030204" pitchFamily="18" charset="0"/>
                            </a:rPr>
                          </m:ctrlPr>
                        </m:sSubPr>
                        <m:e>
                          <m:r>
                            <a:rPr sz="2200" i="1">
                              <a:solidFill>
                                <a:srgbClr val="000000"/>
                              </a:solidFill>
                              <a:latin typeface="Cambria Math" panose="02040503050406030204" pitchFamily="18" charset="0"/>
                            </a:rPr>
                            <m:t>𝑃</m:t>
                          </m:r>
                        </m:e>
                        <m:sub>
                          <m:r>
                            <a:rPr sz="2200" i="1">
                              <a:solidFill>
                                <a:srgbClr val="000000"/>
                              </a:solidFill>
                              <a:latin typeface="Cambria Math" panose="02040503050406030204" pitchFamily="18" charset="0"/>
                            </a:rPr>
                            <m:t>𝑖</m:t>
                          </m:r>
                          <m:r>
                            <a:rPr sz="2200" i="1">
                              <a:solidFill>
                                <a:srgbClr val="000000"/>
                              </a:solidFill>
                              <a:latin typeface="Cambria Math" panose="02040503050406030204" pitchFamily="18" charset="0"/>
                            </a:rPr>
                            <m:t>,</m:t>
                          </m:r>
                          <m:r>
                            <a:rPr sz="2200" i="1">
                              <a:solidFill>
                                <a:srgbClr val="000000"/>
                              </a:solidFill>
                              <a:latin typeface="Cambria Math" panose="02040503050406030204" pitchFamily="18" charset="0"/>
                            </a:rPr>
                            <m:t>2</m:t>
                          </m:r>
                          <m:r>
                            <a:rPr sz="2200" i="1">
                              <a:solidFill>
                                <a:srgbClr val="000000"/>
                              </a:solidFill>
                              <a:latin typeface="Cambria Math" panose="02040503050406030204" pitchFamily="18" charset="0"/>
                            </a:rPr>
                            <m:t>𝑗</m:t>
                          </m:r>
                        </m:sub>
                      </m:sSub>
                      <m:r>
                        <a:rPr sz="2200" i="1">
                          <a:solidFill>
                            <a:srgbClr val="000000"/>
                          </a:solidFill>
                          <a:latin typeface="Cambria Math" panose="02040503050406030204" pitchFamily="18" charset="0"/>
                        </a:rPr>
                        <m:t>=</m:t>
                      </m:r>
                      <m:r>
                        <m:rPr>
                          <m:sty m:val="p"/>
                        </m:rPr>
                        <a:rPr sz="2200" i="1">
                          <a:solidFill>
                            <a:srgbClr val="000000"/>
                          </a:solidFill>
                          <a:latin typeface="Cambria Math" panose="02040503050406030204" pitchFamily="18" charset="0"/>
                        </a:rPr>
                        <m:t>sin</m:t>
                      </m:r>
                      <m:r>
                        <a:rPr sz="2200" i="1">
                          <a:solidFill>
                            <a:srgbClr val="000000"/>
                          </a:solidFill>
                          <a:latin typeface="Cambria Math" panose="02040503050406030204" pitchFamily="18" charset="0"/>
                        </a:rPr>
                        <m:t>(</m:t>
                      </m:r>
                      <m:r>
                        <a:rPr sz="2200" i="1">
                          <a:solidFill>
                            <a:srgbClr val="000000"/>
                          </a:solidFill>
                          <a:latin typeface="Cambria Math" panose="02040503050406030204" pitchFamily="18" charset="0"/>
                        </a:rPr>
                        <m:t>𝑖</m:t>
                      </m:r>
                      <m:r>
                        <a:rPr sz="2200" i="1">
                          <a:solidFill>
                            <a:srgbClr val="000000"/>
                          </a:solidFill>
                          <a:latin typeface="Cambria Math" panose="02040503050406030204" pitchFamily="18" charset="0"/>
                        </a:rPr>
                        <m:t>/</m:t>
                      </m:r>
                      <m:sSup>
                        <m:sSupPr>
                          <m:ctrlPr>
                            <a:rPr sz="2200" i="1">
                              <a:solidFill>
                                <a:srgbClr val="000000"/>
                              </a:solidFill>
                              <a:latin typeface="Cambria Math" panose="02040503050406030204" pitchFamily="18" charset="0"/>
                            </a:rPr>
                          </m:ctrlPr>
                        </m:sSupPr>
                        <m:e>
                          <m:r>
                            <a:rPr sz="2200" i="1">
                              <a:solidFill>
                                <a:srgbClr val="000000"/>
                              </a:solidFill>
                              <a:latin typeface="Cambria Math" panose="02040503050406030204" pitchFamily="18" charset="0"/>
                            </a:rPr>
                            <m:t>10000</m:t>
                          </m:r>
                        </m:e>
                        <m:sup>
                          <m:r>
                            <a:rPr sz="2200" i="1">
                              <a:solidFill>
                                <a:srgbClr val="000000"/>
                              </a:solidFill>
                              <a:latin typeface="Cambria Math" panose="02040503050406030204" pitchFamily="18" charset="0"/>
                            </a:rPr>
                            <m:t>2</m:t>
                          </m:r>
                          <m:r>
                            <a:rPr sz="2200" i="1">
                              <a:solidFill>
                                <a:srgbClr val="000000"/>
                              </a:solidFill>
                              <a:latin typeface="Cambria Math" panose="02040503050406030204" pitchFamily="18" charset="0"/>
                            </a:rPr>
                            <m:t>𝑗</m:t>
                          </m:r>
                          <m:r>
                            <a:rPr sz="2200" i="1">
                              <a:solidFill>
                                <a:srgbClr val="000000"/>
                              </a:solidFill>
                              <a:latin typeface="Cambria Math" panose="02040503050406030204" pitchFamily="18" charset="0"/>
                            </a:rPr>
                            <m:t>/</m:t>
                          </m:r>
                          <m:r>
                            <a:rPr sz="2200" i="1">
                              <a:solidFill>
                                <a:srgbClr val="000000"/>
                              </a:solidFill>
                              <a:latin typeface="Cambria Math" panose="02040503050406030204" pitchFamily="18" charset="0"/>
                            </a:rPr>
                            <m:t>𝑑</m:t>
                          </m:r>
                        </m:sup>
                      </m:sSup>
                      <m:r>
                        <a:rPr sz="2200" i="1">
                          <a:solidFill>
                            <a:srgbClr val="000000"/>
                          </a:solidFill>
                          <a:latin typeface="Cambria Math" panose="02040503050406030204" pitchFamily="18" charset="0"/>
                        </a:rPr>
                        <m:t>)</m:t>
                      </m:r>
                    </m:oMath>
                  </m:oMathPara>
                </a14:m>
                <a:endParaRPr sz="2200"/>
              </a:p>
            </p:txBody>
          </p:sp>
        </mc:Choice>
        <mc:Fallback xmlns="">
          <p:sp>
            <p:nvSpPr>
              <p:cNvPr id="256" name="Equation"/>
              <p:cNvSpPr txBox="1">
                <a:spLocks noRot="1" noChangeAspect="1" noMove="1" noResize="1" noEditPoints="1" noAdjustHandles="1" noChangeArrowheads="1" noChangeShapeType="1" noTextEdit="1"/>
              </p:cNvSpPr>
              <p:nvPr/>
            </p:nvSpPr>
            <p:spPr>
              <a:xfrm>
                <a:off x="2065633" y="2448745"/>
                <a:ext cx="2488118" cy="349980"/>
              </a:xfrm>
              <a:prstGeom prst="rect">
                <a:avLst/>
              </a:prstGeom>
              <a:blipFill>
                <a:blip r:embed="rId5"/>
                <a:stretch>
                  <a:fillRect l="-3553" r="-21827" b="-39286"/>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7" name="Equation"/>
              <p:cNvSpPr txBox="1"/>
              <p:nvPr/>
            </p:nvSpPr>
            <p:spPr>
              <a:xfrm>
                <a:off x="1839572" y="2889798"/>
                <a:ext cx="3328412" cy="386196"/>
              </a:xfrm>
              <a:prstGeom prst="rect">
                <a:avLst/>
              </a:prstGeom>
              <a:ln w="12700">
                <a:miter lim="400000"/>
              </a:ln>
            </p:spPr>
            <p:txBody>
              <a:bodyPr wrap="none" lIns="0" tIns="0" rIns="0" bIns="0">
                <a:spAutoFit/>
              </a:bodyPr>
              <a:lstStyle/>
              <a:p>
                <a:pPr defTabSz="914400" latinLnBrk="1">
                  <a:defRPr>
                    <a:solidFill>
                      <a:srgbClr val="000000"/>
                    </a:solidFill>
                  </a:defRPr>
                </a:pPr>
                <a14:m>
                  <m:oMathPara xmlns:m="http://schemas.openxmlformats.org/officeDocument/2006/math">
                    <m:oMathParaPr>
                      <m:jc m:val="centerGroup"/>
                    </m:oMathParaPr>
                    <m:oMath xmlns:m="http://schemas.openxmlformats.org/officeDocument/2006/math">
                      <m:sSub>
                        <m:sSubPr>
                          <m:ctrlPr>
                            <a:rPr sz="2200" i="1">
                              <a:solidFill>
                                <a:srgbClr val="000000"/>
                              </a:solidFill>
                              <a:latin typeface="Cambria Math" panose="02040503050406030204" pitchFamily="18" charset="0"/>
                            </a:rPr>
                          </m:ctrlPr>
                        </m:sSubPr>
                        <m:e>
                          <m:r>
                            <a:rPr sz="2200" i="1">
                              <a:solidFill>
                                <a:srgbClr val="000000"/>
                              </a:solidFill>
                              <a:latin typeface="Cambria Math" panose="02040503050406030204" pitchFamily="18" charset="0"/>
                            </a:rPr>
                            <m:t>𝑃</m:t>
                          </m:r>
                        </m:e>
                        <m:sub>
                          <m:r>
                            <a:rPr sz="2200" i="1">
                              <a:solidFill>
                                <a:srgbClr val="000000"/>
                              </a:solidFill>
                              <a:latin typeface="Cambria Math" panose="02040503050406030204" pitchFamily="18" charset="0"/>
                            </a:rPr>
                            <m:t>𝑖</m:t>
                          </m:r>
                          <m:r>
                            <a:rPr sz="2200" i="1">
                              <a:solidFill>
                                <a:srgbClr val="000000"/>
                              </a:solidFill>
                              <a:latin typeface="Cambria Math" panose="02040503050406030204" pitchFamily="18" charset="0"/>
                            </a:rPr>
                            <m:t>,</m:t>
                          </m:r>
                          <m:r>
                            <a:rPr sz="2200" i="1">
                              <a:solidFill>
                                <a:srgbClr val="000000"/>
                              </a:solidFill>
                              <a:latin typeface="Cambria Math" panose="02040503050406030204" pitchFamily="18" charset="0"/>
                            </a:rPr>
                            <m:t>2</m:t>
                          </m:r>
                          <m:r>
                            <a:rPr sz="2200" i="1">
                              <a:solidFill>
                                <a:srgbClr val="000000"/>
                              </a:solidFill>
                              <a:latin typeface="Cambria Math" panose="02040503050406030204" pitchFamily="18" charset="0"/>
                            </a:rPr>
                            <m:t>𝑗</m:t>
                          </m:r>
                          <m:r>
                            <a:rPr sz="2200" i="1">
                              <a:solidFill>
                                <a:srgbClr val="000000"/>
                              </a:solidFill>
                              <a:latin typeface="Cambria Math" panose="02040503050406030204" pitchFamily="18" charset="0"/>
                            </a:rPr>
                            <m:t>+</m:t>
                          </m:r>
                          <m:r>
                            <a:rPr sz="2200" i="1">
                              <a:solidFill>
                                <a:srgbClr val="000000"/>
                              </a:solidFill>
                              <a:latin typeface="Cambria Math" panose="02040503050406030204" pitchFamily="18" charset="0"/>
                            </a:rPr>
                            <m:t>1</m:t>
                          </m:r>
                        </m:sub>
                      </m:sSub>
                      <m:r>
                        <a:rPr sz="2200" i="1">
                          <a:solidFill>
                            <a:srgbClr val="000000"/>
                          </a:solidFill>
                          <a:latin typeface="Cambria Math" panose="02040503050406030204" pitchFamily="18" charset="0"/>
                        </a:rPr>
                        <m:t>=</m:t>
                      </m:r>
                      <m:r>
                        <m:rPr>
                          <m:sty m:val="p"/>
                        </m:rPr>
                        <a:rPr sz="2200" i="1">
                          <a:solidFill>
                            <a:srgbClr val="000000"/>
                          </a:solidFill>
                          <a:latin typeface="Cambria Math" panose="02040503050406030204" pitchFamily="18" charset="0"/>
                        </a:rPr>
                        <m:t>cos</m:t>
                      </m:r>
                      <m:r>
                        <a:rPr sz="2200" i="1">
                          <a:solidFill>
                            <a:srgbClr val="000000"/>
                          </a:solidFill>
                          <a:latin typeface="Cambria Math" panose="02040503050406030204" pitchFamily="18" charset="0"/>
                        </a:rPr>
                        <m:t>(</m:t>
                      </m:r>
                      <m:r>
                        <a:rPr sz="2200" i="1">
                          <a:solidFill>
                            <a:srgbClr val="000000"/>
                          </a:solidFill>
                          <a:latin typeface="Cambria Math" panose="02040503050406030204" pitchFamily="18" charset="0"/>
                        </a:rPr>
                        <m:t>𝑖</m:t>
                      </m:r>
                      <m:r>
                        <a:rPr sz="2200" i="1">
                          <a:solidFill>
                            <a:srgbClr val="000000"/>
                          </a:solidFill>
                          <a:latin typeface="Cambria Math" panose="02040503050406030204" pitchFamily="18" charset="0"/>
                        </a:rPr>
                        <m:t>/</m:t>
                      </m:r>
                      <m:sSup>
                        <m:sSupPr>
                          <m:ctrlPr>
                            <a:rPr sz="2200" i="1">
                              <a:solidFill>
                                <a:srgbClr val="000000"/>
                              </a:solidFill>
                              <a:latin typeface="Cambria Math" panose="02040503050406030204" pitchFamily="18" charset="0"/>
                            </a:rPr>
                          </m:ctrlPr>
                        </m:sSupPr>
                        <m:e>
                          <m:r>
                            <a:rPr sz="2200" i="1">
                              <a:solidFill>
                                <a:srgbClr val="000000"/>
                              </a:solidFill>
                              <a:latin typeface="Cambria Math" panose="02040503050406030204" pitchFamily="18" charset="0"/>
                            </a:rPr>
                            <m:t>10000</m:t>
                          </m:r>
                        </m:e>
                        <m:sup>
                          <m:r>
                            <a:rPr sz="2200" i="1">
                              <a:solidFill>
                                <a:srgbClr val="000000"/>
                              </a:solidFill>
                              <a:latin typeface="Cambria Math" panose="02040503050406030204" pitchFamily="18" charset="0"/>
                            </a:rPr>
                            <m:t>2</m:t>
                          </m:r>
                          <m:r>
                            <a:rPr sz="2200" i="1">
                              <a:solidFill>
                                <a:srgbClr val="000000"/>
                              </a:solidFill>
                              <a:latin typeface="Cambria Math" panose="02040503050406030204" pitchFamily="18" charset="0"/>
                            </a:rPr>
                            <m:t>𝑗</m:t>
                          </m:r>
                          <m:r>
                            <a:rPr lang="en-US" altLang="zh-CN" sz="2200" i="1">
                              <a:solidFill>
                                <a:srgbClr val="000000"/>
                              </a:solidFill>
                              <a:latin typeface="Cambria Math" panose="02040503050406030204" pitchFamily="18" charset="0"/>
                            </a:rPr>
                            <m:t>/</m:t>
                          </m:r>
                          <m:r>
                            <a:rPr sz="2200" i="1">
                              <a:solidFill>
                                <a:srgbClr val="000000"/>
                              </a:solidFill>
                              <a:latin typeface="Cambria Math" panose="02040503050406030204" pitchFamily="18" charset="0"/>
                            </a:rPr>
                            <m:t>𝑑</m:t>
                          </m:r>
                        </m:sup>
                      </m:sSup>
                      <m:r>
                        <a:rPr sz="2200" i="1">
                          <a:solidFill>
                            <a:srgbClr val="000000"/>
                          </a:solidFill>
                          <a:latin typeface="Cambria Math" panose="02040503050406030204" pitchFamily="18" charset="0"/>
                        </a:rPr>
                        <m:t>)</m:t>
                      </m:r>
                    </m:oMath>
                  </m:oMathPara>
                </a14:m>
                <a:endParaRPr sz="2200" dirty="0"/>
              </a:p>
            </p:txBody>
          </p:sp>
        </mc:Choice>
        <mc:Fallback xmlns="">
          <p:sp>
            <p:nvSpPr>
              <p:cNvPr id="257" name="Equation"/>
              <p:cNvSpPr txBox="1">
                <a:spLocks noRot="1" noChangeAspect="1" noMove="1" noResize="1" noEditPoints="1" noAdjustHandles="1" noChangeArrowheads="1" noChangeShapeType="1" noTextEdit="1"/>
              </p:cNvSpPr>
              <p:nvPr/>
            </p:nvSpPr>
            <p:spPr>
              <a:xfrm>
                <a:off x="1839572" y="2889798"/>
                <a:ext cx="3328412" cy="386196"/>
              </a:xfrm>
              <a:prstGeom prst="rect">
                <a:avLst/>
              </a:prstGeom>
              <a:blipFill>
                <a:blip r:embed="rId6"/>
                <a:stretch>
                  <a:fillRect l="-1282" t="-3175" r="-2381" b="-25397"/>
                </a:stretch>
              </a:blipFill>
              <a:ln w="12700">
                <a:miter lim="400000"/>
              </a:ln>
            </p:spPr>
            <p:txBody>
              <a:bodyPr/>
              <a:lstStyle/>
              <a:p>
                <a:r>
                  <a:rPr lang="zh-CN" altLang="en-US">
                    <a:noFill/>
                  </a:rPr>
                  <a:t> </a:t>
                </a:r>
              </a:p>
            </p:txBody>
          </p:sp>
        </mc:Fallback>
      </mc:AlternateContent>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Predicting"/>
          <p:cNvSpPr txBox="1">
            <a:spLocks noGrp="1"/>
          </p:cNvSpPr>
          <p:nvPr>
            <p:ph type="title"/>
          </p:nvPr>
        </p:nvSpPr>
        <p:spPr>
          <a:prstGeom prst="rect">
            <a:avLst/>
          </a:prstGeom>
        </p:spPr>
        <p:txBody>
          <a:bodyPr/>
          <a:lstStyle/>
          <a:p>
            <a:r>
              <a:rPr lang="ja-JP" altLang="en-US"/>
              <a:t>预测</a:t>
            </a:r>
            <a:endParaRPr dirty="0"/>
          </a:p>
        </p:txBody>
      </p:sp>
      <p:sp>
        <p:nvSpPr>
          <p:cNvPr id="260" name="Predict at time t:…"/>
          <p:cNvSpPr txBox="1">
            <a:spLocks noGrp="1"/>
          </p:cNvSpPr>
          <p:nvPr>
            <p:ph type="body" sz="half" idx="1"/>
          </p:nvPr>
        </p:nvSpPr>
        <p:spPr>
          <a:xfrm>
            <a:off x="340592" y="1009331"/>
            <a:ext cx="3917643" cy="3515828"/>
          </a:xfrm>
          <a:prstGeom prst="rect">
            <a:avLst/>
          </a:prstGeom>
        </p:spPr>
        <p:txBody>
          <a:bodyPr/>
          <a:lstStyle/>
          <a:p>
            <a:r>
              <a:rPr lang="ja-JP" altLang="en-US" dirty="0"/>
              <a:t>在</a:t>
            </a:r>
            <a:r>
              <a:rPr lang="zh-CN" altLang="en-US" dirty="0"/>
              <a:t>时刻</a:t>
            </a:r>
            <a:r>
              <a:rPr lang="en-US" altLang="ja-JP" dirty="0"/>
              <a:t> </a:t>
            </a:r>
            <a:r>
              <a:rPr lang="en-US" dirty="0"/>
              <a:t>t </a:t>
            </a:r>
            <a:r>
              <a:rPr lang="ja-JP" altLang="en-US" dirty="0"/>
              <a:t>预测：</a:t>
            </a:r>
          </a:p>
          <a:p>
            <a:pPr lvl="1"/>
            <a:r>
              <a:rPr lang="ja-JP" altLang="en-US" dirty="0"/>
              <a:t>用之前输入的键和值</a:t>
            </a:r>
          </a:p>
          <a:p>
            <a:pPr lvl="1"/>
            <a:r>
              <a:rPr lang="zh-CN" altLang="en-US" dirty="0"/>
              <a:t>时刻 </a:t>
            </a:r>
            <a:r>
              <a:rPr lang="en-US" dirty="0"/>
              <a:t>t</a:t>
            </a:r>
            <a:r>
              <a:rPr lang="zh-CN" altLang="en-US" dirty="0"/>
              <a:t> </a:t>
            </a:r>
            <a:r>
              <a:rPr lang="ja-JP" altLang="en-US" dirty="0"/>
              <a:t>输入作为</a:t>
            </a:r>
            <a:r>
              <a:rPr lang="zh-CN" altLang="en-US" dirty="0"/>
              <a:t>查询</a:t>
            </a:r>
            <a:r>
              <a:rPr lang="ja-JP" altLang="en-US" dirty="0"/>
              <a:t>，以及键和值，以预测输出</a:t>
            </a:r>
            <a:endParaRPr dirty="0"/>
          </a:p>
        </p:txBody>
      </p:sp>
      <p:pic>
        <p:nvPicPr>
          <p:cNvPr id="261" name="Image" descr="Image"/>
          <p:cNvPicPr>
            <a:picLocks noChangeAspect="1"/>
          </p:cNvPicPr>
          <p:nvPr/>
        </p:nvPicPr>
        <p:blipFill>
          <a:blip r:embed="rId2"/>
          <a:stretch>
            <a:fillRect/>
          </a:stretch>
        </p:blipFill>
        <p:spPr>
          <a:xfrm>
            <a:off x="4765793" y="1581729"/>
            <a:ext cx="4186944" cy="2245173"/>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Motivation"/>
          <p:cNvSpPr txBox="1">
            <a:spLocks noGrp="1"/>
          </p:cNvSpPr>
          <p:nvPr>
            <p:ph type="title"/>
          </p:nvPr>
        </p:nvSpPr>
        <p:spPr>
          <a:prstGeom prst="rect">
            <a:avLst/>
          </a:prstGeom>
        </p:spPr>
        <p:txBody>
          <a:bodyPr/>
          <a:lstStyle/>
          <a:p>
            <a:r>
              <a:rPr lang="en-US" dirty="0"/>
              <a:t>Vision</a:t>
            </a:r>
            <a:r>
              <a:rPr lang="ja-JP" altLang="en-US" dirty="0"/>
              <a:t> </a:t>
            </a:r>
            <a:r>
              <a:rPr lang="en-US" altLang="ja-JP" dirty="0"/>
              <a:t>Transformer</a:t>
            </a:r>
            <a:endParaRPr dirty="0"/>
          </a:p>
        </p:txBody>
      </p:sp>
      <p:sp>
        <p:nvSpPr>
          <p:cNvPr id="156" name="Each generated token might be related to different source tokens"/>
          <p:cNvSpPr txBox="1">
            <a:spLocks noGrp="1"/>
          </p:cNvSpPr>
          <p:nvPr>
            <p:ph type="body" sz="quarter" idx="1"/>
          </p:nvPr>
        </p:nvSpPr>
        <p:spPr>
          <a:xfrm>
            <a:off x="340592" y="1009331"/>
            <a:ext cx="8205304" cy="3568975"/>
          </a:xfrm>
          <a:prstGeom prst="rect">
            <a:avLst/>
          </a:prstGeom>
        </p:spPr>
        <p:txBody>
          <a:bodyPr/>
          <a:lstStyle>
            <a:lvl1pPr marL="216568" indent="-216568" defTabSz="411479">
              <a:defRPr sz="2159"/>
            </a:lvl1pPr>
          </a:lstStyle>
          <a:p>
            <a:endParaRPr lang="en-US" dirty="0"/>
          </a:p>
          <a:p>
            <a:endParaRPr lang="en-US" dirty="0"/>
          </a:p>
          <a:p>
            <a:endParaRPr dirty="0"/>
          </a:p>
        </p:txBody>
      </p:sp>
      <p:pic>
        <p:nvPicPr>
          <p:cNvPr id="1026" name="Picture 2">
            <a:extLst>
              <a:ext uri="{FF2B5EF4-FFF2-40B4-BE49-F238E27FC236}">
                <a16:creationId xmlns:a16="http://schemas.microsoft.com/office/drawing/2014/main" id="{786425FE-6ED4-E32B-91C4-044A2DCEAF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004" y="660678"/>
            <a:ext cx="7488818" cy="3905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64838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Motivation"/>
          <p:cNvSpPr txBox="1">
            <a:spLocks noGrp="1"/>
          </p:cNvSpPr>
          <p:nvPr>
            <p:ph type="title"/>
          </p:nvPr>
        </p:nvSpPr>
        <p:spPr>
          <a:prstGeom prst="rect">
            <a:avLst/>
          </a:prstGeom>
        </p:spPr>
        <p:txBody>
          <a:bodyPr/>
          <a:lstStyle/>
          <a:p>
            <a:r>
              <a:rPr lang="en-US" dirty="0"/>
              <a:t>Vision</a:t>
            </a:r>
            <a:r>
              <a:rPr lang="ja-JP" altLang="en-US" dirty="0"/>
              <a:t> </a:t>
            </a:r>
            <a:r>
              <a:rPr lang="en-US" altLang="ja-JP" dirty="0"/>
              <a:t>Transformer</a:t>
            </a:r>
            <a:endParaRPr dirty="0"/>
          </a:p>
        </p:txBody>
      </p:sp>
      <p:sp>
        <p:nvSpPr>
          <p:cNvPr id="156" name="Each generated token might be related to different source tokens"/>
          <p:cNvSpPr txBox="1">
            <a:spLocks noGrp="1"/>
          </p:cNvSpPr>
          <p:nvPr>
            <p:ph type="body" sz="quarter" idx="1"/>
          </p:nvPr>
        </p:nvSpPr>
        <p:spPr>
          <a:xfrm>
            <a:off x="340592" y="1009331"/>
            <a:ext cx="8205304" cy="3568975"/>
          </a:xfrm>
          <a:prstGeom prst="rect">
            <a:avLst/>
          </a:prstGeom>
        </p:spPr>
        <p:txBody>
          <a:bodyPr/>
          <a:lstStyle>
            <a:lvl1pPr marL="216568" indent="-216568" defTabSz="411479">
              <a:defRPr sz="2159"/>
            </a:lvl1pPr>
          </a:lstStyle>
          <a:p>
            <a:endParaRPr lang="en-US" dirty="0"/>
          </a:p>
          <a:p>
            <a:endParaRPr lang="en-US" dirty="0"/>
          </a:p>
          <a:p>
            <a:endParaRPr dirty="0"/>
          </a:p>
        </p:txBody>
      </p:sp>
      <p:pic>
        <p:nvPicPr>
          <p:cNvPr id="3" name="图片 2">
            <a:extLst>
              <a:ext uri="{FF2B5EF4-FFF2-40B4-BE49-F238E27FC236}">
                <a16:creationId xmlns:a16="http://schemas.microsoft.com/office/drawing/2014/main" id="{F4E92033-AF30-B5E0-3929-34908C94A5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0908" y="961303"/>
            <a:ext cx="5670427" cy="3898418"/>
          </a:xfrm>
          <a:prstGeom prst="rect">
            <a:avLst/>
          </a:prstGeom>
        </p:spPr>
      </p:pic>
    </p:spTree>
    <p:extLst>
      <p:ext uri="{BB962C8B-B14F-4D97-AF65-F5344CB8AC3E}">
        <p14:creationId xmlns:p14="http://schemas.microsoft.com/office/powerpoint/2010/main" val="2197780813"/>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Motivation"/>
          <p:cNvSpPr txBox="1">
            <a:spLocks noGrp="1"/>
          </p:cNvSpPr>
          <p:nvPr>
            <p:ph type="title"/>
          </p:nvPr>
        </p:nvSpPr>
        <p:spPr>
          <a:prstGeom prst="rect">
            <a:avLst/>
          </a:prstGeom>
        </p:spPr>
        <p:txBody>
          <a:bodyPr/>
          <a:lstStyle/>
          <a:p>
            <a:r>
              <a:rPr lang="zh-CN" altLang="en-US" dirty="0"/>
              <a:t>生物学中的注意力提示</a:t>
            </a:r>
            <a:endParaRPr dirty="0"/>
          </a:p>
        </p:txBody>
      </p:sp>
      <p:sp>
        <p:nvSpPr>
          <p:cNvPr id="156" name="Each generated token might be related to different source tokens"/>
          <p:cNvSpPr txBox="1">
            <a:spLocks noGrp="1"/>
          </p:cNvSpPr>
          <p:nvPr>
            <p:ph type="body" sz="quarter" idx="1"/>
          </p:nvPr>
        </p:nvSpPr>
        <p:spPr>
          <a:xfrm>
            <a:off x="340592" y="1009331"/>
            <a:ext cx="8205304" cy="3568975"/>
          </a:xfrm>
          <a:prstGeom prst="rect">
            <a:avLst/>
          </a:prstGeom>
        </p:spPr>
        <p:txBody>
          <a:bodyPr/>
          <a:lstStyle>
            <a:lvl1pPr marL="216568" indent="-216568" defTabSz="411479">
              <a:defRPr sz="2159"/>
            </a:lvl1pPr>
          </a:lstStyle>
          <a:p>
            <a:r>
              <a:rPr lang="zh-CN" altLang="en-US" dirty="0"/>
              <a:t>非自主性提示</a:t>
            </a:r>
            <a:endParaRPr lang="en-US" altLang="zh-CN" dirty="0"/>
          </a:p>
          <a:p>
            <a:endParaRPr lang="en-US" dirty="0"/>
          </a:p>
          <a:p>
            <a:endParaRPr lang="en-US" dirty="0"/>
          </a:p>
          <a:p>
            <a:endParaRPr lang="en-US" dirty="0"/>
          </a:p>
          <a:p>
            <a:endParaRPr lang="en-US" dirty="0"/>
          </a:p>
          <a:p>
            <a:endParaRPr lang="en-US" dirty="0"/>
          </a:p>
          <a:p>
            <a:endParaRPr lang="en-US" dirty="0"/>
          </a:p>
          <a:p>
            <a:pPr marL="0" indent="0" algn="ctr">
              <a:buNone/>
            </a:pPr>
            <a:r>
              <a:rPr lang="zh-CN" altLang="en-US" b="0" i="0" dirty="0">
                <a:effectLst/>
                <a:latin typeface="Roboto" panose="02000000000000000000" pitchFamily="2" charset="0"/>
              </a:rPr>
              <a:t>由于突出性的非自主性提示（红杯子），注意力不自主地指向了咖啡杯</a:t>
            </a: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dirty="0"/>
          </a:p>
        </p:txBody>
      </p:sp>
      <p:pic>
        <p:nvPicPr>
          <p:cNvPr id="4" name="图片 3">
            <a:extLst>
              <a:ext uri="{FF2B5EF4-FFF2-40B4-BE49-F238E27FC236}">
                <a16:creationId xmlns:a16="http://schemas.microsoft.com/office/drawing/2014/main" id="{36B29012-9C33-BE6A-8AD1-1D9785B615CB}"/>
              </a:ext>
            </a:extLst>
          </p:cNvPr>
          <p:cNvPicPr>
            <a:picLocks noChangeAspect="1"/>
          </p:cNvPicPr>
          <p:nvPr/>
        </p:nvPicPr>
        <p:blipFill>
          <a:blip r:embed="rId2"/>
          <a:stretch>
            <a:fillRect/>
          </a:stretch>
        </p:blipFill>
        <p:spPr>
          <a:xfrm>
            <a:off x="2821863" y="830056"/>
            <a:ext cx="4121271" cy="2791330"/>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Motivation"/>
          <p:cNvSpPr txBox="1">
            <a:spLocks noGrp="1"/>
          </p:cNvSpPr>
          <p:nvPr>
            <p:ph type="title"/>
          </p:nvPr>
        </p:nvSpPr>
        <p:spPr>
          <a:prstGeom prst="rect">
            <a:avLst/>
          </a:prstGeom>
        </p:spPr>
        <p:txBody>
          <a:bodyPr/>
          <a:lstStyle/>
          <a:p>
            <a:r>
              <a:rPr lang="zh-CN" altLang="en-US" dirty="0"/>
              <a:t>生物学中的注意力提示</a:t>
            </a:r>
            <a:endParaRPr dirty="0"/>
          </a:p>
        </p:txBody>
      </p:sp>
      <p:sp>
        <p:nvSpPr>
          <p:cNvPr id="156" name="Each generated token might be related to different source tokens"/>
          <p:cNvSpPr txBox="1">
            <a:spLocks noGrp="1"/>
          </p:cNvSpPr>
          <p:nvPr>
            <p:ph type="body" sz="quarter" idx="1"/>
          </p:nvPr>
        </p:nvSpPr>
        <p:spPr>
          <a:xfrm>
            <a:off x="340592" y="1009331"/>
            <a:ext cx="8205304" cy="3568975"/>
          </a:xfrm>
          <a:prstGeom prst="rect">
            <a:avLst/>
          </a:prstGeom>
        </p:spPr>
        <p:txBody>
          <a:bodyPr/>
          <a:lstStyle>
            <a:lvl1pPr marL="216568" indent="-216568" defTabSz="411479">
              <a:defRPr sz="2159"/>
            </a:lvl1pPr>
          </a:lstStyle>
          <a:p>
            <a:r>
              <a:rPr lang="zh-CN" altLang="en-US" dirty="0"/>
              <a:t>自主性提示</a:t>
            </a:r>
            <a:endParaRPr lang="en-US" altLang="zh-CN" dirty="0"/>
          </a:p>
          <a:p>
            <a:endParaRPr lang="en-US" dirty="0"/>
          </a:p>
          <a:p>
            <a:endParaRPr lang="en-US" dirty="0"/>
          </a:p>
          <a:p>
            <a:endParaRPr lang="en-US" dirty="0"/>
          </a:p>
          <a:p>
            <a:endParaRPr lang="en-US" dirty="0"/>
          </a:p>
          <a:p>
            <a:endParaRPr lang="en-US" dirty="0"/>
          </a:p>
          <a:p>
            <a:endParaRPr lang="en-US" dirty="0"/>
          </a:p>
          <a:p>
            <a:pPr marL="0" indent="0" algn="ctr">
              <a:buNone/>
            </a:pPr>
            <a:r>
              <a:rPr lang="zh-CN" altLang="en-US" b="0" i="0" dirty="0">
                <a:effectLst/>
                <a:latin typeface="Roboto" panose="02000000000000000000" pitchFamily="2" charset="0"/>
              </a:rPr>
              <a:t> 依赖于任务的意志提示（想读一本书），注意力被自主引导到书上</a:t>
            </a: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dirty="0"/>
          </a:p>
        </p:txBody>
      </p:sp>
      <p:pic>
        <p:nvPicPr>
          <p:cNvPr id="3" name="图片 2">
            <a:extLst>
              <a:ext uri="{FF2B5EF4-FFF2-40B4-BE49-F238E27FC236}">
                <a16:creationId xmlns:a16="http://schemas.microsoft.com/office/drawing/2014/main" id="{D2516A15-EF50-2014-E6D0-EDA20238A22C}"/>
              </a:ext>
            </a:extLst>
          </p:cNvPr>
          <p:cNvPicPr>
            <a:picLocks noChangeAspect="1"/>
          </p:cNvPicPr>
          <p:nvPr/>
        </p:nvPicPr>
        <p:blipFill>
          <a:blip r:embed="rId2"/>
          <a:stretch>
            <a:fillRect/>
          </a:stretch>
        </p:blipFill>
        <p:spPr>
          <a:xfrm>
            <a:off x="2853132" y="728269"/>
            <a:ext cx="3862979" cy="2849036"/>
          </a:xfrm>
          <a:prstGeom prst="rect">
            <a:avLst/>
          </a:prstGeom>
        </p:spPr>
      </p:pic>
    </p:spTree>
    <p:extLst>
      <p:ext uri="{BB962C8B-B14F-4D97-AF65-F5344CB8AC3E}">
        <p14:creationId xmlns:p14="http://schemas.microsoft.com/office/powerpoint/2010/main" val="56451076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Motivation"/>
          <p:cNvSpPr txBox="1">
            <a:spLocks noGrp="1"/>
          </p:cNvSpPr>
          <p:nvPr>
            <p:ph type="title"/>
          </p:nvPr>
        </p:nvSpPr>
        <p:spPr>
          <a:prstGeom prst="rect">
            <a:avLst/>
          </a:prstGeom>
        </p:spPr>
        <p:txBody>
          <a:bodyPr/>
          <a:lstStyle/>
          <a:p>
            <a:r>
              <a:rPr lang="zh-CN" altLang="en-US" dirty="0"/>
              <a:t>查询、键和值</a:t>
            </a:r>
            <a:endParaRPr dirty="0"/>
          </a:p>
        </p:txBody>
      </p:sp>
      <p:sp>
        <p:nvSpPr>
          <p:cNvPr id="156" name="Each generated token might be related to different source tokens"/>
          <p:cNvSpPr txBox="1">
            <a:spLocks noGrp="1"/>
          </p:cNvSpPr>
          <p:nvPr>
            <p:ph type="body" sz="quarter" idx="1"/>
          </p:nvPr>
        </p:nvSpPr>
        <p:spPr>
          <a:xfrm>
            <a:off x="340593" y="1009331"/>
            <a:ext cx="3972854" cy="3568975"/>
          </a:xfrm>
          <a:prstGeom prst="rect">
            <a:avLst/>
          </a:prstGeom>
        </p:spPr>
        <p:txBody>
          <a:bodyPr>
            <a:normAutofit lnSpcReduction="10000"/>
          </a:bodyPr>
          <a:lstStyle>
            <a:lvl1pPr marL="216568" indent="-216568" defTabSz="411479">
              <a:defRPr sz="2159"/>
            </a:lvl1pPr>
          </a:lstStyle>
          <a:p>
            <a:r>
              <a:rPr lang="zh-CN" altLang="en-US" dirty="0"/>
              <a:t>在注意力机制的背景下</a:t>
            </a:r>
            <a:r>
              <a:rPr lang="en-US" altLang="zh-CN" dirty="0"/>
              <a:t>: </a:t>
            </a:r>
          </a:p>
          <a:p>
            <a:pPr lvl="1" algn="just"/>
            <a:r>
              <a:rPr lang="zh-CN" altLang="en-US" sz="1800" dirty="0"/>
              <a:t>自主性提示被称为</a:t>
            </a:r>
            <a:r>
              <a:rPr lang="zh-CN" altLang="en-US" sz="1800" dirty="0">
                <a:solidFill>
                  <a:srgbClr val="0070C0"/>
                </a:solidFill>
              </a:rPr>
              <a:t>查询（</a:t>
            </a:r>
            <a:r>
              <a:rPr lang="en-US" altLang="zh-CN" sz="1800" dirty="0">
                <a:solidFill>
                  <a:srgbClr val="0070C0"/>
                </a:solidFill>
              </a:rPr>
              <a:t>query</a:t>
            </a:r>
            <a:r>
              <a:rPr lang="zh-CN" altLang="en-US" sz="1800" dirty="0">
                <a:solidFill>
                  <a:srgbClr val="0070C0"/>
                </a:solidFill>
              </a:rPr>
              <a:t>）</a:t>
            </a:r>
            <a:r>
              <a:rPr lang="zh-CN" altLang="en-US" sz="1800" dirty="0"/>
              <a:t>。 </a:t>
            </a:r>
            <a:endParaRPr lang="en-US" altLang="zh-CN" sz="1800" dirty="0"/>
          </a:p>
          <a:p>
            <a:pPr lvl="1" algn="just"/>
            <a:r>
              <a:rPr lang="zh-CN" altLang="en-US" sz="1800" dirty="0"/>
              <a:t>给定任何查询，注意力机制通过</a:t>
            </a:r>
            <a:r>
              <a:rPr lang="zh-CN" altLang="en-US" sz="1800" dirty="0">
                <a:solidFill>
                  <a:srgbClr val="0070C0"/>
                </a:solidFill>
              </a:rPr>
              <a:t>注意力汇聚（</a:t>
            </a:r>
            <a:r>
              <a:rPr lang="en-US" altLang="zh-CN" sz="1800" dirty="0">
                <a:solidFill>
                  <a:srgbClr val="0070C0"/>
                </a:solidFill>
              </a:rPr>
              <a:t>attention pooling</a:t>
            </a:r>
            <a:r>
              <a:rPr lang="zh-CN" altLang="en-US" sz="1800" dirty="0">
                <a:solidFill>
                  <a:srgbClr val="0070C0"/>
                </a:solidFill>
              </a:rPr>
              <a:t>）</a:t>
            </a:r>
            <a:r>
              <a:rPr lang="zh-CN" altLang="en-US" sz="1800" dirty="0"/>
              <a:t> 将选择引导至感官输入（</a:t>
            </a:r>
            <a:r>
              <a:rPr lang="en-US" altLang="zh-CN" sz="1800" dirty="0"/>
              <a:t>sensory inputs</a:t>
            </a:r>
            <a:r>
              <a:rPr lang="zh-CN" altLang="en-US" sz="1800" dirty="0"/>
              <a:t>，例如中间特征表示）。 </a:t>
            </a:r>
            <a:endParaRPr lang="en-US" altLang="zh-CN" sz="1800" dirty="0"/>
          </a:p>
          <a:p>
            <a:pPr lvl="1" algn="just"/>
            <a:r>
              <a:rPr lang="zh-CN" altLang="en-US" sz="1800" dirty="0"/>
              <a:t>感官输入被称为</a:t>
            </a:r>
            <a:r>
              <a:rPr lang="zh-CN" altLang="en-US" sz="1800" dirty="0">
                <a:solidFill>
                  <a:srgbClr val="0070C0"/>
                </a:solidFill>
              </a:rPr>
              <a:t>值（</a:t>
            </a:r>
            <a:r>
              <a:rPr lang="en-US" altLang="zh-CN" sz="1800" dirty="0">
                <a:solidFill>
                  <a:srgbClr val="0070C0"/>
                </a:solidFill>
              </a:rPr>
              <a:t>value</a:t>
            </a:r>
            <a:r>
              <a:rPr lang="zh-CN" altLang="en-US" sz="1800" dirty="0">
                <a:solidFill>
                  <a:srgbClr val="0070C0"/>
                </a:solidFill>
              </a:rPr>
              <a:t>）</a:t>
            </a:r>
            <a:r>
              <a:rPr lang="zh-CN" altLang="en-US" sz="1800" dirty="0"/>
              <a:t>。 </a:t>
            </a:r>
            <a:endParaRPr lang="en-US" altLang="zh-CN" sz="1800" dirty="0"/>
          </a:p>
          <a:p>
            <a:pPr lvl="1" algn="just"/>
            <a:r>
              <a:rPr lang="zh-CN" altLang="en-US" sz="1800" dirty="0"/>
              <a:t>每个值都与一个</a:t>
            </a:r>
            <a:r>
              <a:rPr lang="zh-CN" altLang="en-US" sz="1800" dirty="0">
                <a:solidFill>
                  <a:srgbClr val="0070C0"/>
                </a:solidFill>
              </a:rPr>
              <a:t>键（</a:t>
            </a:r>
            <a:r>
              <a:rPr lang="en-US" altLang="zh-CN" sz="1800" dirty="0">
                <a:solidFill>
                  <a:srgbClr val="0070C0"/>
                </a:solidFill>
              </a:rPr>
              <a:t>key</a:t>
            </a:r>
            <a:r>
              <a:rPr lang="zh-CN" altLang="en-US" sz="1800" dirty="0">
                <a:solidFill>
                  <a:srgbClr val="0070C0"/>
                </a:solidFill>
              </a:rPr>
              <a:t>）</a:t>
            </a:r>
            <a:r>
              <a:rPr lang="zh-CN" altLang="en-US" sz="1800" dirty="0"/>
              <a:t>配对， 这可以想象为感官输入的非自主提示。</a:t>
            </a:r>
            <a:endParaRPr lang="en-US" sz="1800"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dirty="0"/>
          </a:p>
        </p:txBody>
      </p:sp>
      <p:pic>
        <p:nvPicPr>
          <p:cNvPr id="4" name="图片 3">
            <a:extLst>
              <a:ext uri="{FF2B5EF4-FFF2-40B4-BE49-F238E27FC236}">
                <a16:creationId xmlns:a16="http://schemas.microsoft.com/office/drawing/2014/main" id="{36F9E990-A70C-A93F-8CC6-EE623B07FD12}"/>
              </a:ext>
            </a:extLst>
          </p:cNvPr>
          <p:cNvPicPr>
            <a:picLocks noChangeAspect="1"/>
          </p:cNvPicPr>
          <p:nvPr/>
        </p:nvPicPr>
        <p:blipFill>
          <a:blip r:embed="rId3"/>
          <a:stretch>
            <a:fillRect/>
          </a:stretch>
        </p:blipFill>
        <p:spPr>
          <a:xfrm>
            <a:off x="4508125" y="1240605"/>
            <a:ext cx="4295282" cy="2502333"/>
          </a:xfrm>
          <a:prstGeom prst="rect">
            <a:avLst/>
          </a:prstGeom>
        </p:spPr>
      </p:pic>
    </p:spTree>
    <p:extLst>
      <p:ext uri="{BB962C8B-B14F-4D97-AF65-F5344CB8AC3E}">
        <p14:creationId xmlns:p14="http://schemas.microsoft.com/office/powerpoint/2010/main" val="396938303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Motivation"/>
          <p:cNvSpPr txBox="1">
            <a:spLocks noGrp="1"/>
          </p:cNvSpPr>
          <p:nvPr>
            <p:ph type="title"/>
          </p:nvPr>
        </p:nvSpPr>
        <p:spPr>
          <a:prstGeom prst="rect">
            <a:avLst/>
          </a:prstGeom>
        </p:spPr>
        <p:txBody>
          <a:bodyPr/>
          <a:lstStyle/>
          <a:p>
            <a:r>
              <a:rPr lang="zh-CN" altLang="en-US" dirty="0"/>
              <a:t>注意力的可视化</a:t>
            </a:r>
            <a:endParaRPr dirty="0"/>
          </a:p>
        </p:txBody>
      </p:sp>
      <p:sp>
        <p:nvSpPr>
          <p:cNvPr id="156" name="Each generated token might be related to different source tokens"/>
          <p:cNvSpPr txBox="1">
            <a:spLocks noGrp="1"/>
          </p:cNvSpPr>
          <p:nvPr>
            <p:ph type="body" sz="quarter" idx="1"/>
          </p:nvPr>
        </p:nvSpPr>
        <p:spPr>
          <a:xfrm>
            <a:off x="340593" y="1009331"/>
            <a:ext cx="3972854" cy="3568975"/>
          </a:xfrm>
          <a:prstGeom prst="rect">
            <a:avLst/>
          </a:prstGeom>
        </p:spPr>
        <p:txBody>
          <a:bodyPr>
            <a:normAutofit/>
          </a:bodyPr>
          <a:lstStyle>
            <a:lvl1pPr marL="216568" indent="-216568" defTabSz="411479">
              <a:defRPr sz="2159"/>
            </a:lvl1pPr>
          </a:lstStyle>
          <a:p>
            <a:r>
              <a:rPr lang="zh-CN" altLang="en-US" dirty="0">
                <a:solidFill>
                  <a:srgbClr val="0070C0"/>
                </a:solidFill>
              </a:rPr>
              <a:t>注意力汇聚</a:t>
            </a:r>
            <a:r>
              <a:rPr lang="zh-CN" altLang="en-US" dirty="0"/>
              <a:t>得到的是加权平均的总和值， 其中权重是在给定的查询和不同的键之间计算得出的。</a:t>
            </a: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dirty="0"/>
          </a:p>
        </p:txBody>
      </p:sp>
      <p:pic>
        <p:nvPicPr>
          <p:cNvPr id="2" name="图片 1">
            <a:extLst>
              <a:ext uri="{FF2B5EF4-FFF2-40B4-BE49-F238E27FC236}">
                <a16:creationId xmlns:a16="http://schemas.microsoft.com/office/drawing/2014/main" id="{8329D698-CF12-707B-C458-19D6C2FF2A73}"/>
              </a:ext>
            </a:extLst>
          </p:cNvPr>
          <p:cNvPicPr>
            <a:picLocks noChangeAspect="1"/>
          </p:cNvPicPr>
          <p:nvPr/>
        </p:nvPicPr>
        <p:blipFill>
          <a:blip r:embed="rId3"/>
          <a:stretch>
            <a:fillRect/>
          </a:stretch>
        </p:blipFill>
        <p:spPr>
          <a:xfrm>
            <a:off x="5052565" y="1267548"/>
            <a:ext cx="3551337" cy="2858661"/>
          </a:xfrm>
          <a:prstGeom prst="rect">
            <a:avLst/>
          </a:prstGeom>
        </p:spPr>
      </p:pic>
      <p:sp>
        <p:nvSpPr>
          <p:cNvPr id="3" name="Rectangle 1">
            <a:extLst>
              <a:ext uri="{FF2B5EF4-FFF2-40B4-BE49-F238E27FC236}">
                <a16:creationId xmlns:a16="http://schemas.microsoft.com/office/drawing/2014/main" id="{1A7131CF-14FE-7653-711E-0191155B84FC}"/>
              </a:ext>
            </a:extLst>
          </p:cNvPr>
          <p:cNvSpPr>
            <a:spLocks noChangeArrowheads="1"/>
          </p:cNvSpPr>
          <p:nvPr/>
        </p:nvSpPr>
        <p:spPr bwMode="auto">
          <a:xfrm>
            <a:off x="610643" y="2887959"/>
            <a:ext cx="444192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a:spcBef>
                <a:spcPct val="30000"/>
              </a:spcBef>
              <a:spcAft>
                <a:spcPct val="0"/>
              </a:spcAft>
              <a:defRPr sz="1200">
                <a:solidFill>
                  <a:schemeClr val="tx1"/>
                </a:solidFill>
                <a:latin typeface="Arial" panose="020B0604020202020204" pitchFamily="34" charset="0"/>
              </a:defRPr>
            </a:lvl1pPr>
            <a:lvl2pPr marL="457200" eaLnBrk="0" fontAlgn="base">
              <a:spcBef>
                <a:spcPct val="30000"/>
              </a:spcBef>
              <a:spcAft>
                <a:spcPct val="0"/>
              </a:spcAft>
              <a:defRPr sz="1200">
                <a:solidFill>
                  <a:schemeClr val="tx1"/>
                </a:solidFill>
                <a:latin typeface="Arial" panose="020B0604020202020204" pitchFamily="34" charset="0"/>
              </a:defRPr>
            </a:lvl2pPr>
            <a:lvl3pPr marL="914400" eaLnBrk="0" fontAlgn="base">
              <a:spcBef>
                <a:spcPct val="30000"/>
              </a:spcBef>
              <a:spcAft>
                <a:spcPct val="0"/>
              </a:spcAft>
              <a:defRPr sz="1200">
                <a:solidFill>
                  <a:schemeClr val="tx1"/>
                </a:solidFill>
                <a:latin typeface="Arial" panose="020B0604020202020204" pitchFamily="34" charset="0"/>
              </a:defRPr>
            </a:lvl3pPr>
            <a:lvl4pPr marL="1371600" eaLnBrk="0" fontAlgn="base">
              <a:spcBef>
                <a:spcPct val="30000"/>
              </a:spcBef>
              <a:spcAft>
                <a:spcPct val="0"/>
              </a:spcAft>
              <a:defRPr sz="1200">
                <a:solidFill>
                  <a:schemeClr val="tx1"/>
                </a:solidFill>
                <a:latin typeface="Arial" panose="020B0604020202020204" pitchFamily="34" charset="0"/>
              </a:defRPr>
            </a:lvl4pPr>
            <a:lvl5pPr marL="1828800" eaLnBrk="0" fontAlgn="base">
              <a:spcBef>
                <a:spcPct val="30000"/>
              </a:spcBef>
              <a:spcAft>
                <a:spcPct val="0"/>
              </a:spcAft>
              <a:defRPr sz="1200">
                <a:solidFill>
                  <a:schemeClr val="tx1"/>
                </a:solidFill>
                <a:latin typeface="Arial" panose="020B0604020202020204" pitchFamily="34" charset="0"/>
              </a:defRPr>
            </a:lvl5pPr>
            <a:lvl6pPr marL="2286000" eaLnBrk="0" fontAlgn="base">
              <a:spcBef>
                <a:spcPct val="30000"/>
              </a:spcBef>
              <a:spcAft>
                <a:spcPct val="0"/>
              </a:spcAft>
              <a:defRPr sz="1200">
                <a:solidFill>
                  <a:schemeClr val="tx1"/>
                </a:solidFill>
                <a:latin typeface="Arial" panose="020B0604020202020204" pitchFamily="34" charset="0"/>
              </a:defRPr>
            </a:lvl6pPr>
            <a:lvl7pPr marL="2743200" eaLnBrk="0" fontAlgn="base">
              <a:spcBef>
                <a:spcPct val="30000"/>
              </a:spcBef>
              <a:spcAft>
                <a:spcPct val="0"/>
              </a:spcAft>
              <a:defRPr sz="1200">
                <a:solidFill>
                  <a:schemeClr val="tx1"/>
                </a:solidFill>
                <a:latin typeface="Arial" panose="020B0604020202020204" pitchFamily="34" charset="0"/>
              </a:defRPr>
            </a:lvl7pPr>
            <a:lvl8pPr marL="3200400" eaLnBrk="0" fontAlgn="base">
              <a:spcBef>
                <a:spcPct val="30000"/>
              </a:spcBef>
              <a:spcAft>
                <a:spcPct val="0"/>
              </a:spcAft>
              <a:defRPr sz="1200">
                <a:solidFill>
                  <a:schemeClr val="tx1"/>
                </a:solidFill>
                <a:latin typeface="Arial" panose="020B0604020202020204" pitchFamily="34" charset="0"/>
              </a:defRPr>
            </a:lvl8pPr>
            <a:lvl9pPr marL="3657600" eaLnBrk="0" fontAlgn="base">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chemeClr val="tx1"/>
                </a:solidFill>
                <a:effectLst/>
                <a:latin typeface="Arial" panose="020B0604020202020204" pitchFamily="34" charset="0"/>
              </a:rPr>
              <a:t>attention_weights</a:t>
            </a:r>
            <a:r>
              <a:rPr kumimoji="0" lang="zh-CN" altLang="zh-CN" sz="1000" b="0" i="0" u="none" strike="noStrike" cap="none" normalizeH="0" baseline="0" dirty="0">
                <a:ln>
                  <a:noFill/>
                </a:ln>
                <a:solidFill>
                  <a:schemeClr val="tx1"/>
                </a:solidFill>
                <a:effectLst/>
                <a:latin typeface="Arial Unicode MS"/>
                <a:ea typeface="Menlo"/>
              </a:rPr>
              <a:t> </a:t>
            </a:r>
            <a:r>
              <a:rPr kumimoji="0" lang="zh-CN" altLang="zh-CN" sz="1800" b="0" i="0" u="none" strike="noStrike" cap="none" normalizeH="0" baseline="0" dirty="0">
                <a:ln>
                  <a:noFill/>
                </a:ln>
                <a:solidFill>
                  <a:schemeClr val="tx1"/>
                </a:solidFill>
                <a:effectLst/>
                <a:latin typeface="Arial" panose="020B0604020202020204" pitchFamily="34" charset="0"/>
              </a:rPr>
              <a:t>=</a:t>
            </a:r>
            <a:r>
              <a:rPr kumimoji="0" lang="zh-CN" altLang="zh-CN" sz="1000" b="0" i="0" u="none" strike="noStrike" cap="none" normalizeH="0" baseline="0" dirty="0">
                <a:ln>
                  <a:noFill/>
                </a:ln>
                <a:solidFill>
                  <a:schemeClr val="tx1"/>
                </a:solidFill>
                <a:effectLst/>
                <a:latin typeface="Arial Unicode MS"/>
                <a:ea typeface="Menlo"/>
              </a:rPr>
              <a:t> </a:t>
            </a:r>
            <a:r>
              <a:rPr kumimoji="0" lang="zh-CN" altLang="zh-CN" sz="1200" b="0" i="0" u="none" strike="noStrike" cap="none" normalizeH="0" baseline="0" dirty="0">
                <a:ln>
                  <a:noFill/>
                </a:ln>
                <a:solidFill>
                  <a:schemeClr val="tx1"/>
                </a:solidFill>
                <a:effectLst/>
                <a:latin typeface="Arial" panose="020B0604020202020204" pitchFamily="34" charset="0"/>
              </a:rPr>
              <a:t>torch</a:t>
            </a:r>
            <a:r>
              <a:rPr kumimoji="0" lang="zh-CN" altLang="zh-CN" sz="1800" b="0" i="0" u="none" strike="noStrike" cap="none" normalizeH="0" baseline="0" dirty="0">
                <a:ln>
                  <a:noFill/>
                </a:ln>
                <a:solidFill>
                  <a:schemeClr val="tx1"/>
                </a:solidFill>
                <a:effectLst/>
                <a:latin typeface="Arial" panose="020B0604020202020204" pitchFamily="34" charset="0"/>
              </a:rPr>
              <a:t>.</a:t>
            </a:r>
            <a:r>
              <a:rPr kumimoji="0" lang="zh-CN" altLang="zh-CN" sz="1200" b="0" i="0" u="none" strike="noStrike" cap="none" normalizeH="0" baseline="0" dirty="0">
                <a:ln>
                  <a:noFill/>
                </a:ln>
                <a:solidFill>
                  <a:schemeClr val="tx1"/>
                </a:solidFill>
                <a:effectLst/>
                <a:latin typeface="Arial" panose="020B0604020202020204" pitchFamily="34" charset="0"/>
              </a:rPr>
              <a:t>eye</a:t>
            </a:r>
            <a:r>
              <a:rPr kumimoji="0" lang="zh-CN" altLang="zh-CN" sz="1000" b="0" i="0" u="none" strike="noStrike" cap="none" normalizeH="0" baseline="0" dirty="0">
                <a:ln>
                  <a:noFill/>
                </a:ln>
                <a:solidFill>
                  <a:schemeClr val="tx1"/>
                </a:solidFill>
                <a:effectLst/>
                <a:latin typeface="Arial Unicode MS"/>
                <a:ea typeface="Menlo"/>
              </a:rPr>
              <a:t>(</a:t>
            </a:r>
            <a:r>
              <a:rPr kumimoji="0" lang="zh-CN" altLang="zh-CN" sz="1000" b="0" i="0" u="none" strike="noStrike" cap="none" normalizeH="0" baseline="0" dirty="0">
                <a:ln>
                  <a:noFill/>
                </a:ln>
                <a:solidFill>
                  <a:srgbClr val="40A070"/>
                </a:solidFill>
                <a:effectLst/>
                <a:latin typeface="Arial Unicode MS"/>
                <a:ea typeface="Menlo"/>
              </a:rPr>
              <a:t>10</a:t>
            </a:r>
            <a:r>
              <a:rPr kumimoji="0" lang="zh-CN" altLang="zh-CN" sz="1000" b="0" i="0" u="none" strike="noStrike" cap="none" normalizeH="0" baseline="0" dirty="0">
                <a:ln>
                  <a:noFill/>
                </a:ln>
                <a:solidFill>
                  <a:schemeClr val="tx1"/>
                </a:solidFill>
                <a:effectLst/>
                <a:latin typeface="Arial Unicode MS"/>
                <a:ea typeface="Menlo"/>
              </a:rPr>
              <a:t>)</a:t>
            </a:r>
            <a:r>
              <a:rPr kumimoji="0" lang="zh-CN" altLang="zh-CN" sz="1800" b="0" i="0" u="none" strike="noStrike" cap="none" normalizeH="0" baseline="0" dirty="0">
                <a:ln>
                  <a:noFill/>
                </a:ln>
                <a:solidFill>
                  <a:schemeClr val="tx1"/>
                </a:solidFill>
                <a:effectLst/>
                <a:latin typeface="Arial" panose="020B0604020202020204" pitchFamily="34" charset="0"/>
              </a:rPr>
              <a:t>.</a:t>
            </a:r>
            <a:r>
              <a:rPr kumimoji="0" lang="zh-CN" altLang="zh-CN" sz="1200" b="0" i="0" u="none" strike="noStrike" cap="none" normalizeH="0" baseline="0" dirty="0">
                <a:ln>
                  <a:noFill/>
                </a:ln>
                <a:solidFill>
                  <a:schemeClr val="tx1"/>
                </a:solidFill>
                <a:effectLst/>
                <a:latin typeface="Arial" panose="020B0604020202020204" pitchFamily="34" charset="0"/>
              </a:rPr>
              <a:t>reshape</a:t>
            </a:r>
            <a:r>
              <a:rPr kumimoji="0" lang="zh-CN" altLang="zh-CN" sz="1000" b="0" i="0" u="none" strike="noStrike" cap="none" normalizeH="0" baseline="0" dirty="0">
                <a:ln>
                  <a:noFill/>
                </a:ln>
                <a:solidFill>
                  <a:schemeClr val="tx1"/>
                </a:solidFill>
                <a:effectLst/>
                <a:latin typeface="Arial Unicode MS"/>
                <a:ea typeface="Menlo"/>
              </a:rPr>
              <a:t>((</a:t>
            </a:r>
            <a:r>
              <a:rPr kumimoji="0" lang="zh-CN" altLang="zh-CN" sz="1000" b="0" i="0" u="none" strike="noStrike" cap="none" normalizeH="0" baseline="0" dirty="0">
                <a:ln>
                  <a:noFill/>
                </a:ln>
                <a:solidFill>
                  <a:srgbClr val="40A070"/>
                </a:solidFill>
                <a:effectLst/>
                <a:latin typeface="Arial Unicode MS"/>
                <a:ea typeface="Menlo"/>
              </a:rPr>
              <a:t>1</a:t>
            </a:r>
            <a:r>
              <a:rPr kumimoji="0" lang="zh-CN" altLang="zh-CN" sz="1000" b="0" i="0" u="none" strike="noStrike" cap="none" normalizeH="0" baseline="0" dirty="0">
                <a:ln>
                  <a:noFill/>
                </a:ln>
                <a:solidFill>
                  <a:schemeClr val="tx1"/>
                </a:solidFill>
                <a:effectLst/>
                <a:latin typeface="Arial Unicode MS"/>
                <a:ea typeface="Menlo"/>
              </a:rPr>
              <a:t>, </a:t>
            </a:r>
            <a:r>
              <a:rPr kumimoji="0" lang="zh-CN" altLang="zh-CN" sz="1000" b="0" i="0" u="none" strike="noStrike" cap="none" normalizeH="0" baseline="0" dirty="0">
                <a:ln>
                  <a:noFill/>
                </a:ln>
                <a:solidFill>
                  <a:srgbClr val="40A070"/>
                </a:solidFill>
                <a:effectLst/>
                <a:latin typeface="Arial Unicode MS"/>
                <a:ea typeface="Menlo"/>
              </a:rPr>
              <a:t>1</a:t>
            </a:r>
            <a:r>
              <a:rPr kumimoji="0" lang="zh-CN" altLang="zh-CN" sz="1000" b="0" i="0" u="none" strike="noStrike" cap="none" normalizeH="0" baseline="0" dirty="0">
                <a:ln>
                  <a:noFill/>
                </a:ln>
                <a:solidFill>
                  <a:schemeClr val="tx1"/>
                </a:solidFill>
                <a:effectLst/>
                <a:latin typeface="Arial Unicode MS"/>
                <a:ea typeface="Menlo"/>
              </a:rPr>
              <a:t>, </a:t>
            </a:r>
            <a:r>
              <a:rPr kumimoji="0" lang="zh-CN" altLang="zh-CN" sz="1000" b="0" i="0" u="none" strike="noStrike" cap="none" normalizeH="0" baseline="0" dirty="0">
                <a:ln>
                  <a:noFill/>
                </a:ln>
                <a:solidFill>
                  <a:srgbClr val="40A070"/>
                </a:solidFill>
                <a:effectLst/>
                <a:latin typeface="Arial Unicode MS"/>
                <a:ea typeface="Menlo"/>
              </a:rPr>
              <a:t>10</a:t>
            </a:r>
            <a:r>
              <a:rPr kumimoji="0" lang="zh-CN" altLang="zh-CN" sz="1000" b="0" i="0" u="none" strike="noStrike" cap="none" normalizeH="0" baseline="0" dirty="0">
                <a:ln>
                  <a:noFill/>
                </a:ln>
                <a:solidFill>
                  <a:schemeClr val="tx1"/>
                </a:solidFill>
                <a:effectLst/>
                <a:latin typeface="Arial Unicode MS"/>
                <a:ea typeface="Menlo"/>
              </a:rPr>
              <a:t>, </a:t>
            </a:r>
            <a:r>
              <a:rPr kumimoji="0" lang="zh-CN" altLang="zh-CN" sz="1000" b="0" i="0" u="none" strike="noStrike" cap="none" normalizeH="0" baseline="0" dirty="0">
                <a:ln>
                  <a:noFill/>
                </a:ln>
                <a:solidFill>
                  <a:srgbClr val="40A070"/>
                </a:solidFill>
                <a:effectLst/>
                <a:latin typeface="Arial Unicode MS"/>
                <a:ea typeface="Menlo"/>
              </a:rPr>
              <a:t>10</a:t>
            </a:r>
            <a:r>
              <a:rPr kumimoji="0" lang="zh-CN" altLang="zh-CN" sz="1000" b="0" i="0" u="none" strike="noStrike" cap="none" normalizeH="0" baseline="0" dirty="0">
                <a:ln>
                  <a:noFill/>
                </a:ln>
                <a:solidFill>
                  <a:schemeClr val="tx1"/>
                </a:solidFill>
                <a:effectLst/>
                <a:latin typeface="Arial Unicode MS"/>
                <a:ea typeface="Menlo"/>
              </a:rPr>
              <a:t>)) </a:t>
            </a:r>
            <a:endParaRPr kumimoji="0" lang="en-US" altLang="zh-CN" sz="1000" b="0" i="0" u="none" strike="noStrike" cap="none" normalizeH="0" baseline="0" dirty="0">
              <a:ln>
                <a:noFill/>
              </a:ln>
              <a:solidFill>
                <a:schemeClr val="tx1"/>
              </a:solidFill>
              <a:effectLst/>
              <a:latin typeface="Arial Unicode MS"/>
              <a:ea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chemeClr val="tx1"/>
                </a:solidFill>
                <a:effectLst/>
                <a:latin typeface="Arial" panose="020B0604020202020204" pitchFamily="34" charset="0"/>
              </a:rPr>
              <a:t>show_heatmaps</a:t>
            </a:r>
            <a:r>
              <a:rPr kumimoji="0" lang="zh-CN" altLang="zh-CN" sz="1000" b="0" i="0" u="none" strike="noStrike" cap="none" normalizeH="0" baseline="0" dirty="0">
                <a:ln>
                  <a:noFill/>
                </a:ln>
                <a:solidFill>
                  <a:schemeClr val="tx1"/>
                </a:solidFill>
                <a:effectLst/>
                <a:latin typeface="Arial Unicode MS"/>
                <a:ea typeface="Menlo"/>
              </a:rPr>
              <a:t>(</a:t>
            </a:r>
            <a:r>
              <a:rPr kumimoji="0" lang="zh-CN" altLang="zh-CN" sz="1200" b="0" i="0" u="none" strike="noStrike" cap="none" normalizeH="0" baseline="0" dirty="0">
                <a:ln>
                  <a:noFill/>
                </a:ln>
                <a:solidFill>
                  <a:schemeClr val="tx1"/>
                </a:solidFill>
                <a:effectLst/>
                <a:latin typeface="Arial" panose="020B0604020202020204" pitchFamily="34" charset="0"/>
              </a:rPr>
              <a:t>attention_weights</a:t>
            </a:r>
            <a:r>
              <a:rPr kumimoji="0" lang="zh-CN" altLang="zh-CN" sz="1000" b="0" i="0" u="none" strike="noStrike" cap="none" normalizeH="0" baseline="0" dirty="0">
                <a:ln>
                  <a:noFill/>
                </a:ln>
                <a:solidFill>
                  <a:schemeClr val="tx1"/>
                </a:solidFill>
                <a:effectLst/>
                <a:latin typeface="Arial Unicode MS"/>
                <a:ea typeface="Menlo"/>
              </a:rPr>
              <a:t>, </a:t>
            </a:r>
            <a:r>
              <a:rPr kumimoji="0" lang="zh-CN" altLang="zh-CN" sz="1200" b="0" i="0" u="none" strike="noStrike" cap="none" normalizeH="0" baseline="0" dirty="0">
                <a:ln>
                  <a:noFill/>
                </a:ln>
                <a:solidFill>
                  <a:schemeClr val="tx1"/>
                </a:solidFill>
                <a:effectLst/>
                <a:latin typeface="Arial" panose="020B0604020202020204" pitchFamily="34" charset="0"/>
              </a:rPr>
              <a:t>xlabel</a:t>
            </a:r>
            <a:r>
              <a:rPr kumimoji="0" lang="zh-CN" altLang="zh-CN" sz="1800" b="0" i="0" u="none" strike="noStrike" cap="none" normalizeH="0" baseline="0" dirty="0">
                <a:ln>
                  <a:noFill/>
                </a:ln>
                <a:solidFill>
                  <a:schemeClr val="tx1"/>
                </a:solidFill>
                <a:effectLst/>
                <a:latin typeface="Arial" panose="020B0604020202020204" pitchFamily="34" charset="0"/>
              </a:rPr>
              <a:t>=</a:t>
            </a:r>
            <a:r>
              <a:rPr kumimoji="0" lang="zh-CN" altLang="zh-CN" sz="1000" b="0" i="0" u="none" strike="noStrike" cap="none" normalizeH="0" baseline="0" dirty="0">
                <a:ln>
                  <a:noFill/>
                </a:ln>
                <a:solidFill>
                  <a:srgbClr val="4070A0"/>
                </a:solidFill>
                <a:effectLst/>
                <a:latin typeface="Arial Unicode MS"/>
                <a:ea typeface="Menlo"/>
              </a:rPr>
              <a:t>'Keys'</a:t>
            </a:r>
            <a:r>
              <a:rPr kumimoji="0" lang="zh-CN" altLang="zh-CN" sz="1000" b="0" i="0" u="none" strike="noStrike" cap="none" normalizeH="0" baseline="0" dirty="0">
                <a:ln>
                  <a:noFill/>
                </a:ln>
                <a:solidFill>
                  <a:schemeClr val="tx1"/>
                </a:solidFill>
                <a:effectLst/>
                <a:latin typeface="Arial Unicode MS"/>
                <a:ea typeface="Menlo"/>
              </a:rPr>
              <a:t>, </a:t>
            </a:r>
            <a:r>
              <a:rPr kumimoji="0" lang="zh-CN" altLang="zh-CN" sz="1200" b="0" i="0" u="none" strike="noStrike" cap="none" normalizeH="0" baseline="0" dirty="0">
                <a:ln>
                  <a:noFill/>
                </a:ln>
                <a:solidFill>
                  <a:schemeClr val="tx1"/>
                </a:solidFill>
                <a:effectLst/>
                <a:latin typeface="Arial" panose="020B0604020202020204" pitchFamily="34" charset="0"/>
              </a:rPr>
              <a:t>ylabel</a:t>
            </a:r>
            <a:r>
              <a:rPr kumimoji="0" lang="zh-CN" altLang="zh-CN" sz="1800" b="0" i="0" u="none" strike="noStrike" cap="none" normalizeH="0" baseline="0" dirty="0">
                <a:ln>
                  <a:noFill/>
                </a:ln>
                <a:solidFill>
                  <a:schemeClr val="tx1"/>
                </a:solidFill>
                <a:effectLst/>
                <a:latin typeface="Arial" panose="020B0604020202020204" pitchFamily="34" charset="0"/>
              </a:rPr>
              <a:t>=</a:t>
            </a:r>
            <a:r>
              <a:rPr kumimoji="0" lang="zh-CN" altLang="zh-CN" sz="1000" b="0" i="0" u="none" strike="noStrike" cap="none" normalizeH="0" baseline="0" dirty="0">
                <a:ln>
                  <a:noFill/>
                </a:ln>
                <a:solidFill>
                  <a:srgbClr val="4070A0"/>
                </a:solidFill>
                <a:effectLst/>
                <a:latin typeface="Arial Unicode MS"/>
                <a:ea typeface="Menlo"/>
              </a:rPr>
              <a:t>'Queries'</a:t>
            </a:r>
            <a:r>
              <a:rPr kumimoji="0" lang="zh-CN" altLang="zh-CN" sz="1000" b="0" i="0" u="none" strike="noStrike" cap="none" normalizeH="0" baseline="0" dirty="0">
                <a:ln>
                  <a:noFill/>
                </a:ln>
                <a:solidFill>
                  <a:schemeClr val="tx1"/>
                </a:solidFill>
                <a:effectLst/>
                <a:latin typeface="Arial Unicode MS"/>
                <a:ea typeface="Menlo"/>
              </a:rPr>
              <a:t>)</a:t>
            </a:r>
            <a:r>
              <a:rPr kumimoji="0" lang="zh-CN" altLang="zh-CN" sz="300" b="0" i="0" u="none" strike="noStrike" cap="none" normalizeH="0" baseline="0" dirty="0">
                <a:ln>
                  <a:noFill/>
                </a:ln>
                <a:solidFill>
                  <a:schemeClr val="tx1"/>
                </a:solidFill>
                <a:effectLst/>
              </a:rPr>
              <a:t> </a:t>
            </a:r>
            <a:endParaRPr kumimoji="0" lang="zh-CN" altLang="zh-CN"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4170113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C9E39A-8A39-E755-2717-14339D0F2D2F}"/>
              </a:ext>
            </a:extLst>
          </p:cNvPr>
          <p:cNvSpPr>
            <a:spLocks noGrp="1"/>
          </p:cNvSpPr>
          <p:nvPr>
            <p:ph type="title"/>
          </p:nvPr>
        </p:nvSpPr>
        <p:spPr/>
        <p:txBody>
          <a:bodyPr/>
          <a:lstStyle/>
          <a:p>
            <a:r>
              <a:rPr lang="zh-CN" altLang="en-US" dirty="0"/>
              <a:t>注意力评分函数</a:t>
            </a:r>
          </a:p>
        </p:txBody>
      </p:sp>
      <p:sp>
        <p:nvSpPr>
          <p:cNvPr id="3" name="文本占位符 2">
            <a:extLst>
              <a:ext uri="{FF2B5EF4-FFF2-40B4-BE49-F238E27FC236}">
                <a16:creationId xmlns:a16="http://schemas.microsoft.com/office/drawing/2014/main" id="{6467DF71-6F16-124D-0AE8-A8FC0914ADF4}"/>
              </a:ext>
            </a:extLst>
          </p:cNvPr>
          <p:cNvSpPr>
            <a:spLocks noGrp="1"/>
          </p:cNvSpPr>
          <p:nvPr>
            <p:ph type="body" idx="1"/>
          </p:nvPr>
        </p:nvSpPr>
        <p:spPr>
          <a:xfrm>
            <a:off x="321761" y="876901"/>
            <a:ext cx="3506107" cy="3553928"/>
          </a:xfrm>
        </p:spPr>
        <p:txBody>
          <a:bodyPr>
            <a:normAutofit/>
          </a:bodyPr>
          <a:lstStyle/>
          <a:p>
            <a:pPr algn="just"/>
            <a:r>
              <a:rPr lang="zh-CN" altLang="en-US" sz="1800" dirty="0"/>
              <a:t>注意力评分函数（</a:t>
            </a:r>
            <a:r>
              <a:rPr lang="en-US" altLang="zh-CN" sz="1800" dirty="0"/>
              <a:t>attention scoring function</a:t>
            </a:r>
            <a:r>
              <a:rPr lang="zh-CN" altLang="en-US" sz="1800" dirty="0"/>
              <a:t>）计算</a:t>
            </a:r>
            <a:r>
              <a:rPr lang="zh-CN" altLang="en-US" sz="1800" dirty="0">
                <a:solidFill>
                  <a:srgbClr val="0070C0"/>
                </a:solidFill>
              </a:rPr>
              <a:t>查询（</a:t>
            </a:r>
            <a:r>
              <a:rPr lang="en-US" altLang="zh-CN" sz="1800" dirty="0">
                <a:solidFill>
                  <a:srgbClr val="0070C0"/>
                </a:solidFill>
              </a:rPr>
              <a:t>query</a:t>
            </a:r>
            <a:r>
              <a:rPr lang="zh-CN" altLang="en-US" sz="1800" dirty="0">
                <a:solidFill>
                  <a:srgbClr val="0070C0"/>
                </a:solidFill>
              </a:rPr>
              <a:t>）</a:t>
            </a:r>
            <a:r>
              <a:rPr lang="zh-CN" altLang="en-US" sz="1800" dirty="0"/>
              <a:t>和</a:t>
            </a:r>
            <a:r>
              <a:rPr lang="zh-CN" altLang="en-US" sz="1800" dirty="0">
                <a:solidFill>
                  <a:srgbClr val="0070C0"/>
                </a:solidFill>
              </a:rPr>
              <a:t>键（</a:t>
            </a:r>
            <a:r>
              <a:rPr lang="en-US" altLang="zh-CN" sz="1800" dirty="0">
                <a:solidFill>
                  <a:srgbClr val="0070C0"/>
                </a:solidFill>
              </a:rPr>
              <a:t>key</a:t>
            </a:r>
            <a:r>
              <a:rPr lang="zh-CN" altLang="en-US" sz="1800" dirty="0">
                <a:solidFill>
                  <a:srgbClr val="0070C0"/>
                </a:solidFill>
              </a:rPr>
              <a:t>）</a:t>
            </a:r>
            <a:r>
              <a:rPr lang="zh-CN" altLang="en-US" sz="1800" dirty="0"/>
              <a:t>之间的相关程度。</a:t>
            </a:r>
            <a:endParaRPr lang="en-US" altLang="zh-CN" sz="1800" dirty="0"/>
          </a:p>
          <a:p>
            <a:pPr algn="just"/>
            <a:r>
              <a:rPr lang="zh-CN" altLang="en-US" sz="1800" dirty="0"/>
              <a:t>然后把这个函数的输出结果输入到</a:t>
            </a:r>
            <a:r>
              <a:rPr lang="en-US" altLang="zh-CN" sz="1800" dirty="0" err="1"/>
              <a:t>softmax</a:t>
            </a:r>
            <a:r>
              <a:rPr lang="zh-CN" altLang="en-US" sz="1800" dirty="0"/>
              <a:t>函数中进行运算。 </a:t>
            </a:r>
            <a:endParaRPr lang="en-US" altLang="zh-CN" sz="1800" dirty="0"/>
          </a:p>
          <a:p>
            <a:pPr algn="just"/>
            <a:r>
              <a:rPr lang="zh-CN" altLang="en-US" sz="1800" dirty="0"/>
              <a:t>将得到与键对应的值的概率分布（即注意力权重）。 </a:t>
            </a:r>
            <a:endParaRPr lang="en-US" altLang="zh-CN" sz="1800" dirty="0"/>
          </a:p>
          <a:p>
            <a:pPr algn="just"/>
            <a:r>
              <a:rPr lang="zh-CN" altLang="en-US" sz="1800" dirty="0"/>
              <a:t>最后，注意力汇聚的输出就是基于这些注意力权重的值的加权和。</a:t>
            </a:r>
          </a:p>
        </p:txBody>
      </p:sp>
      <p:pic>
        <p:nvPicPr>
          <p:cNvPr id="5" name="图片 4">
            <a:extLst>
              <a:ext uri="{FF2B5EF4-FFF2-40B4-BE49-F238E27FC236}">
                <a16:creationId xmlns:a16="http://schemas.microsoft.com/office/drawing/2014/main" id="{B2A5444B-89EE-A797-E5FA-4F7391C575C9}"/>
              </a:ext>
            </a:extLst>
          </p:cNvPr>
          <p:cNvPicPr>
            <a:picLocks noChangeAspect="1"/>
          </p:cNvPicPr>
          <p:nvPr/>
        </p:nvPicPr>
        <p:blipFill>
          <a:blip r:embed="rId2"/>
          <a:stretch>
            <a:fillRect/>
          </a:stretch>
        </p:blipFill>
        <p:spPr>
          <a:xfrm>
            <a:off x="3827868" y="1436142"/>
            <a:ext cx="5117014" cy="2724295"/>
          </a:xfrm>
          <a:prstGeom prst="rect">
            <a:avLst/>
          </a:prstGeom>
        </p:spPr>
      </p:pic>
    </p:spTree>
    <p:extLst>
      <p:ext uri="{BB962C8B-B14F-4D97-AF65-F5344CB8AC3E}">
        <p14:creationId xmlns:p14="http://schemas.microsoft.com/office/powerpoint/2010/main" val="3321071063"/>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C9E39A-8A39-E755-2717-14339D0F2D2F}"/>
              </a:ext>
            </a:extLst>
          </p:cNvPr>
          <p:cNvSpPr>
            <a:spLocks noGrp="1"/>
          </p:cNvSpPr>
          <p:nvPr>
            <p:ph type="title"/>
          </p:nvPr>
        </p:nvSpPr>
        <p:spPr/>
        <p:txBody>
          <a:bodyPr/>
          <a:lstStyle/>
          <a:p>
            <a:r>
              <a:rPr lang="zh-CN" altLang="en-US" dirty="0"/>
              <a:t>注意力评分函数</a:t>
            </a:r>
          </a:p>
        </p:txBody>
      </p:sp>
      <p:sp>
        <p:nvSpPr>
          <p:cNvPr id="3" name="文本占位符 2">
            <a:extLst>
              <a:ext uri="{FF2B5EF4-FFF2-40B4-BE49-F238E27FC236}">
                <a16:creationId xmlns:a16="http://schemas.microsoft.com/office/drawing/2014/main" id="{6467DF71-6F16-124D-0AE8-A8FC0914ADF4}"/>
              </a:ext>
            </a:extLst>
          </p:cNvPr>
          <p:cNvSpPr>
            <a:spLocks noGrp="1"/>
          </p:cNvSpPr>
          <p:nvPr>
            <p:ph type="body" idx="1"/>
          </p:nvPr>
        </p:nvSpPr>
        <p:spPr>
          <a:xfrm>
            <a:off x="321761" y="876901"/>
            <a:ext cx="7460098" cy="3553928"/>
          </a:xfrm>
        </p:spPr>
        <p:txBody>
          <a:bodyPr>
            <a:normAutofit/>
          </a:bodyPr>
          <a:lstStyle/>
          <a:p>
            <a:pPr algn="just"/>
            <a:r>
              <a:rPr lang="zh-CN" altLang="en-US" sz="1800" dirty="0"/>
              <a:t>加性注意力（</a:t>
            </a:r>
            <a:r>
              <a:rPr lang="en-US" altLang="zh-CN" sz="1800" dirty="0"/>
              <a:t>additive attention</a:t>
            </a:r>
            <a:r>
              <a:rPr lang="zh-CN" altLang="en-US" sz="1800" dirty="0"/>
              <a:t>）</a:t>
            </a:r>
            <a:endParaRPr lang="en-US" altLang="zh-CN" sz="1800" dirty="0"/>
          </a:p>
          <a:p>
            <a:pPr lvl="1" algn="just"/>
            <a:r>
              <a:rPr lang="zh-CN" altLang="en-US" sz="1600" dirty="0"/>
              <a:t>一般来说，当查询和键是不同长度的矢量时，可以使用加性注意力作为评分函数。</a:t>
            </a:r>
            <a:endParaRPr lang="en-US" altLang="zh-CN" sz="1600" dirty="0"/>
          </a:p>
          <a:p>
            <a:pPr lvl="1" algn="just"/>
            <a:r>
              <a:rPr lang="zh-CN" altLang="en-US" sz="1600" b="0" i="0" dirty="0">
                <a:effectLst/>
                <a:latin typeface="Roboto" panose="02000000000000000000" pitchFamily="2" charset="0"/>
              </a:rPr>
              <a:t>给定查询              和              键， </a:t>
            </a:r>
            <a:r>
              <a:rPr lang="zh-CN" altLang="en-US" sz="1600" dirty="0">
                <a:solidFill>
                  <a:srgbClr val="0070C0"/>
                </a:solidFill>
                <a:effectLst/>
                <a:latin typeface="Roboto" panose="02000000000000000000" pitchFamily="2" charset="0"/>
              </a:rPr>
              <a:t>加性注意力（</a:t>
            </a:r>
            <a:r>
              <a:rPr lang="en-US" altLang="zh-CN" sz="1600" dirty="0">
                <a:solidFill>
                  <a:srgbClr val="0070C0"/>
                </a:solidFill>
                <a:effectLst/>
                <a:latin typeface="Roboto" panose="02000000000000000000" pitchFamily="2" charset="0"/>
              </a:rPr>
              <a:t>additive attention</a:t>
            </a:r>
            <a:r>
              <a:rPr lang="zh-CN" altLang="en-US" sz="1600" dirty="0">
                <a:solidFill>
                  <a:srgbClr val="0070C0"/>
                </a:solidFill>
                <a:effectLst/>
                <a:latin typeface="Roboto" panose="02000000000000000000" pitchFamily="2" charset="0"/>
              </a:rPr>
              <a:t>）</a:t>
            </a:r>
            <a:r>
              <a:rPr lang="zh-CN" altLang="en-US" sz="1600" b="0" i="0" dirty="0">
                <a:solidFill>
                  <a:srgbClr val="0070C0"/>
                </a:solidFill>
                <a:effectLst/>
                <a:latin typeface="Roboto" panose="02000000000000000000" pitchFamily="2" charset="0"/>
              </a:rPr>
              <a:t>评分函数</a:t>
            </a:r>
            <a:r>
              <a:rPr lang="zh-CN" altLang="en-US" sz="1600" b="0" i="0" dirty="0">
                <a:effectLst/>
                <a:latin typeface="Roboto" panose="02000000000000000000" pitchFamily="2" charset="0"/>
              </a:rPr>
              <a:t>为：</a:t>
            </a:r>
            <a:endParaRPr lang="en-US" altLang="zh-CN" sz="1600" b="0" i="0" dirty="0">
              <a:effectLst/>
              <a:latin typeface="Roboto" panose="02000000000000000000" pitchFamily="2" charset="0"/>
            </a:endParaRPr>
          </a:p>
          <a:p>
            <a:pPr lvl="1" algn="just"/>
            <a:endParaRPr lang="en-US" altLang="zh-CN" sz="1600" dirty="0">
              <a:latin typeface="Roboto" panose="02000000000000000000" pitchFamily="2" charset="0"/>
            </a:endParaRPr>
          </a:p>
          <a:p>
            <a:pPr lvl="1" algn="just"/>
            <a:endParaRPr lang="en-US" altLang="zh-CN" sz="1600" dirty="0">
              <a:latin typeface="Roboto" panose="02000000000000000000" pitchFamily="2" charset="0"/>
            </a:endParaRPr>
          </a:p>
          <a:p>
            <a:pPr lvl="1" algn="just"/>
            <a:r>
              <a:rPr lang="zh-CN" altLang="en-US" sz="1600" dirty="0">
                <a:latin typeface="Roboto" panose="02000000000000000000" pitchFamily="2" charset="0"/>
              </a:rPr>
              <a:t>其中可学习的参数是                      ，                       和                             。</a:t>
            </a:r>
            <a:endParaRPr lang="en-US" altLang="zh-CN" sz="1600" dirty="0">
              <a:latin typeface="Roboto" panose="02000000000000000000" pitchFamily="2" charset="0"/>
            </a:endParaRPr>
          </a:p>
          <a:p>
            <a:pPr lvl="1" algn="just"/>
            <a:endParaRPr lang="zh-CN" altLang="en-US" sz="2000" dirty="0"/>
          </a:p>
        </p:txBody>
      </p:sp>
      <p:pic>
        <p:nvPicPr>
          <p:cNvPr id="6" name="图片 5">
            <a:extLst>
              <a:ext uri="{FF2B5EF4-FFF2-40B4-BE49-F238E27FC236}">
                <a16:creationId xmlns:a16="http://schemas.microsoft.com/office/drawing/2014/main" id="{195FE06B-3E99-01C7-3817-72E78F2BB2E6}"/>
              </a:ext>
            </a:extLst>
          </p:cNvPr>
          <p:cNvPicPr>
            <a:picLocks noChangeAspect="1"/>
          </p:cNvPicPr>
          <p:nvPr/>
        </p:nvPicPr>
        <p:blipFill>
          <a:blip r:embed="rId2"/>
          <a:stretch>
            <a:fillRect/>
          </a:stretch>
        </p:blipFill>
        <p:spPr>
          <a:xfrm>
            <a:off x="2098426" y="1812964"/>
            <a:ext cx="524955" cy="237076"/>
          </a:xfrm>
          <a:prstGeom prst="rect">
            <a:avLst/>
          </a:prstGeom>
        </p:spPr>
      </p:pic>
      <p:pic>
        <p:nvPicPr>
          <p:cNvPr id="8" name="图片 7">
            <a:extLst>
              <a:ext uri="{FF2B5EF4-FFF2-40B4-BE49-F238E27FC236}">
                <a16:creationId xmlns:a16="http://schemas.microsoft.com/office/drawing/2014/main" id="{A5955BAC-5C66-89AD-2E9F-090CDBDE35A2}"/>
              </a:ext>
            </a:extLst>
          </p:cNvPr>
          <p:cNvPicPr>
            <a:picLocks noChangeAspect="1"/>
          </p:cNvPicPr>
          <p:nvPr/>
        </p:nvPicPr>
        <p:blipFill>
          <a:blip r:embed="rId3"/>
          <a:stretch>
            <a:fillRect/>
          </a:stretch>
        </p:blipFill>
        <p:spPr>
          <a:xfrm>
            <a:off x="3009473" y="1812964"/>
            <a:ext cx="559841" cy="214889"/>
          </a:xfrm>
          <a:prstGeom prst="rect">
            <a:avLst/>
          </a:prstGeom>
        </p:spPr>
      </p:pic>
      <p:pic>
        <p:nvPicPr>
          <p:cNvPr id="10" name="图片 9">
            <a:extLst>
              <a:ext uri="{FF2B5EF4-FFF2-40B4-BE49-F238E27FC236}">
                <a16:creationId xmlns:a16="http://schemas.microsoft.com/office/drawing/2014/main" id="{84D3A889-13BC-E8AD-BA7D-4D916AC80C5E}"/>
              </a:ext>
            </a:extLst>
          </p:cNvPr>
          <p:cNvPicPr>
            <a:picLocks noChangeAspect="1"/>
          </p:cNvPicPr>
          <p:nvPr/>
        </p:nvPicPr>
        <p:blipFill>
          <a:blip r:embed="rId4"/>
          <a:stretch>
            <a:fillRect/>
          </a:stretch>
        </p:blipFill>
        <p:spPr>
          <a:xfrm>
            <a:off x="2042759" y="2322790"/>
            <a:ext cx="5058481" cy="409632"/>
          </a:xfrm>
          <a:prstGeom prst="rect">
            <a:avLst/>
          </a:prstGeom>
        </p:spPr>
      </p:pic>
      <p:pic>
        <p:nvPicPr>
          <p:cNvPr id="12" name="图片 11">
            <a:extLst>
              <a:ext uri="{FF2B5EF4-FFF2-40B4-BE49-F238E27FC236}">
                <a16:creationId xmlns:a16="http://schemas.microsoft.com/office/drawing/2014/main" id="{89917C80-87CA-8233-6B75-63A7F83FD133}"/>
              </a:ext>
            </a:extLst>
          </p:cNvPr>
          <p:cNvPicPr>
            <a:picLocks noChangeAspect="1"/>
          </p:cNvPicPr>
          <p:nvPr/>
        </p:nvPicPr>
        <p:blipFill>
          <a:blip r:embed="rId5"/>
          <a:stretch>
            <a:fillRect/>
          </a:stretch>
        </p:blipFill>
        <p:spPr>
          <a:xfrm>
            <a:off x="3046605" y="2948645"/>
            <a:ext cx="1045418" cy="291129"/>
          </a:xfrm>
          <a:prstGeom prst="rect">
            <a:avLst/>
          </a:prstGeom>
        </p:spPr>
      </p:pic>
      <p:pic>
        <p:nvPicPr>
          <p:cNvPr id="14" name="图片 13">
            <a:extLst>
              <a:ext uri="{FF2B5EF4-FFF2-40B4-BE49-F238E27FC236}">
                <a16:creationId xmlns:a16="http://schemas.microsoft.com/office/drawing/2014/main" id="{A3666BEF-1A30-EBE6-D5FB-2D25C61B6D20}"/>
              </a:ext>
            </a:extLst>
          </p:cNvPr>
          <p:cNvPicPr>
            <a:picLocks noChangeAspect="1"/>
          </p:cNvPicPr>
          <p:nvPr/>
        </p:nvPicPr>
        <p:blipFill>
          <a:blip r:embed="rId6"/>
          <a:stretch>
            <a:fillRect/>
          </a:stretch>
        </p:blipFill>
        <p:spPr>
          <a:xfrm>
            <a:off x="4256091" y="2939773"/>
            <a:ext cx="1135716" cy="300001"/>
          </a:xfrm>
          <a:prstGeom prst="rect">
            <a:avLst/>
          </a:prstGeom>
        </p:spPr>
      </p:pic>
      <p:pic>
        <p:nvPicPr>
          <p:cNvPr id="16" name="图片 15">
            <a:extLst>
              <a:ext uri="{FF2B5EF4-FFF2-40B4-BE49-F238E27FC236}">
                <a16:creationId xmlns:a16="http://schemas.microsoft.com/office/drawing/2014/main" id="{8E5C13C0-6719-D66B-B9B1-ABDB8A86E362}"/>
              </a:ext>
            </a:extLst>
          </p:cNvPr>
          <p:cNvPicPr>
            <a:picLocks noChangeAspect="1"/>
          </p:cNvPicPr>
          <p:nvPr/>
        </p:nvPicPr>
        <p:blipFill>
          <a:blip r:embed="rId7"/>
          <a:stretch>
            <a:fillRect/>
          </a:stretch>
        </p:blipFill>
        <p:spPr>
          <a:xfrm>
            <a:off x="6151357" y="2922394"/>
            <a:ext cx="870951" cy="317380"/>
          </a:xfrm>
          <a:prstGeom prst="rect">
            <a:avLst/>
          </a:prstGeom>
        </p:spPr>
      </p:pic>
      <mc:AlternateContent xmlns:mc="http://schemas.openxmlformats.org/markup-compatibility/2006">
        <mc:Choice xmlns:p14="http://schemas.microsoft.com/office/powerpoint/2010/main" Requires="p14">
          <p:contentPart p14:bwMode="auto" r:id="rId8">
            <p14:nvContentPartPr>
              <p14:cNvPr id="4" name="墨迹 3"/>
              <p14:cNvContentPartPr/>
              <p14:nvPr/>
            </p14:nvContentPartPr>
            <p14:xfrm>
              <a:off x="2128680" y="2281320"/>
              <a:ext cx="4887000" cy="981360"/>
            </p14:xfrm>
          </p:contentPart>
        </mc:Choice>
        <mc:Fallback>
          <p:pic>
            <p:nvPicPr>
              <p:cNvPr id="4" name="墨迹 3"/>
              <p:cNvPicPr/>
              <p:nvPr/>
            </p:nvPicPr>
            <p:blipFill>
              <a:blip r:embed="rId9"/>
              <a:stretch>
                <a:fillRect/>
              </a:stretch>
            </p:blipFill>
            <p:spPr>
              <a:xfrm>
                <a:off x="2119320" y="2271960"/>
                <a:ext cx="4905720" cy="1000080"/>
              </a:xfrm>
              <a:prstGeom prst="rect">
                <a:avLst/>
              </a:prstGeom>
            </p:spPr>
          </p:pic>
        </mc:Fallback>
      </mc:AlternateContent>
    </p:spTree>
    <p:extLst>
      <p:ext uri="{BB962C8B-B14F-4D97-AF65-F5344CB8AC3E}">
        <p14:creationId xmlns:p14="http://schemas.microsoft.com/office/powerpoint/2010/main" val="3465510767"/>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3FCFD-AB09-B40B-CF20-9A93D9C8A430}"/>
              </a:ext>
            </a:extLst>
          </p:cNvPr>
          <p:cNvSpPr>
            <a:spLocks noGrp="1"/>
          </p:cNvSpPr>
          <p:nvPr>
            <p:ph type="title"/>
          </p:nvPr>
        </p:nvSpPr>
        <p:spPr/>
        <p:txBody>
          <a:bodyPr/>
          <a:lstStyle/>
          <a:p>
            <a:r>
              <a:rPr lang="zh-CN" altLang="en-US" dirty="0"/>
              <a:t>注意力评分函数</a:t>
            </a:r>
          </a:p>
        </p:txBody>
      </p:sp>
      <p:sp>
        <p:nvSpPr>
          <p:cNvPr id="3" name="文本占位符 2">
            <a:extLst>
              <a:ext uri="{FF2B5EF4-FFF2-40B4-BE49-F238E27FC236}">
                <a16:creationId xmlns:a16="http://schemas.microsoft.com/office/drawing/2014/main" id="{FB3E2E79-E39B-0150-CE3D-45798F91EB50}"/>
              </a:ext>
            </a:extLst>
          </p:cNvPr>
          <p:cNvSpPr>
            <a:spLocks noGrp="1"/>
          </p:cNvSpPr>
          <p:nvPr>
            <p:ph type="body" idx="1"/>
          </p:nvPr>
        </p:nvSpPr>
        <p:spPr/>
        <p:txBody>
          <a:bodyPr>
            <a:normAutofit/>
          </a:bodyPr>
          <a:lstStyle/>
          <a:p>
            <a:r>
              <a:rPr lang="zh-CN" altLang="en-US" sz="2000" dirty="0"/>
              <a:t>点积计算效率更高。但点积要求查询和键具有相同的长度</a:t>
            </a:r>
            <a:r>
              <a:rPr lang="en-US" altLang="zh-CN" sz="2000" dirty="0"/>
              <a:t>d</a:t>
            </a:r>
            <a:r>
              <a:rPr lang="zh-CN" altLang="en-US" sz="2000" dirty="0"/>
              <a:t>。 </a:t>
            </a:r>
            <a:endParaRPr lang="en-US" altLang="zh-CN" sz="2000" dirty="0">
              <a:solidFill>
                <a:srgbClr val="0070C0"/>
              </a:solidFill>
            </a:endParaRPr>
          </a:p>
          <a:p>
            <a:r>
              <a:rPr lang="zh-CN" altLang="en-US" sz="2000" dirty="0">
                <a:solidFill>
                  <a:srgbClr val="0070C0"/>
                </a:solidFill>
              </a:rPr>
              <a:t>缩放点积注意力（</a:t>
            </a:r>
            <a:r>
              <a:rPr lang="en-US" altLang="zh-CN" sz="2000" dirty="0">
                <a:solidFill>
                  <a:srgbClr val="0070C0"/>
                </a:solidFill>
              </a:rPr>
              <a:t>scaled dot-product attention</a:t>
            </a:r>
            <a:r>
              <a:rPr lang="zh-CN" altLang="en-US" sz="2000" dirty="0">
                <a:solidFill>
                  <a:srgbClr val="0070C0"/>
                </a:solidFill>
              </a:rPr>
              <a:t>）</a:t>
            </a:r>
            <a:r>
              <a:rPr lang="zh-CN" altLang="en-US" sz="2000" dirty="0"/>
              <a:t>评分函数为：</a:t>
            </a:r>
            <a:endParaRPr lang="en-US" altLang="zh-CN" sz="2000" dirty="0"/>
          </a:p>
          <a:p>
            <a:endParaRPr lang="en-US" altLang="zh-CN" sz="2000" dirty="0"/>
          </a:p>
          <a:p>
            <a:r>
              <a:rPr lang="zh-CN" altLang="en-US" sz="2000" dirty="0">
                <a:solidFill>
                  <a:schemeClr val="tx1">
                    <a:lumMod val="50000"/>
                  </a:schemeClr>
                </a:solidFill>
              </a:rPr>
              <a:t>这里</a:t>
            </a:r>
            <a:r>
              <a:rPr lang="en-US" altLang="zh-CN" sz="2000" b="1" i="1" dirty="0">
                <a:solidFill>
                  <a:srgbClr val="0070C0"/>
                </a:solidFill>
              </a:rPr>
              <a:t>d</a:t>
            </a:r>
            <a:r>
              <a:rPr lang="zh-CN" altLang="en-US" sz="2000" dirty="0"/>
              <a:t>为方差。</a:t>
            </a:r>
          </a:p>
          <a:p>
            <a:endParaRPr lang="en-US" altLang="zh-CN" sz="2000" dirty="0"/>
          </a:p>
          <a:p>
            <a:r>
              <a:rPr lang="zh-CN" altLang="en-US" sz="2000" dirty="0"/>
              <a:t>通常从小批量的角度来考虑提高效率， 例如基于</a:t>
            </a:r>
            <a:r>
              <a:rPr lang="en-US" altLang="zh-CN" sz="2000" i="1" dirty="0"/>
              <a:t>n</a:t>
            </a:r>
            <a:r>
              <a:rPr lang="zh-CN" altLang="en-US" sz="2000" dirty="0"/>
              <a:t>个查询和</a:t>
            </a:r>
            <a:r>
              <a:rPr lang="en-US" altLang="zh-CN" sz="2000" i="1" dirty="0"/>
              <a:t>m</a:t>
            </a:r>
            <a:r>
              <a:rPr lang="zh-CN" altLang="en-US" sz="2000" dirty="0"/>
              <a:t>个键</a:t>
            </a:r>
            <a:r>
              <a:rPr lang="en-US" altLang="zh-CN" sz="2000" dirty="0"/>
              <a:t>-</a:t>
            </a:r>
            <a:r>
              <a:rPr lang="zh-CN" altLang="en-US" sz="2000" dirty="0"/>
              <a:t>值对计算注意力， 其中查询和键的长度为</a:t>
            </a:r>
            <a:r>
              <a:rPr lang="en-US" altLang="zh-CN" sz="2000" dirty="0"/>
              <a:t>d</a:t>
            </a:r>
            <a:r>
              <a:rPr lang="zh-CN" altLang="en-US" sz="2000" dirty="0"/>
              <a:t>，值的长度为</a:t>
            </a:r>
            <a:r>
              <a:rPr lang="en-US" altLang="zh-CN" sz="2000" dirty="0"/>
              <a:t>v</a:t>
            </a:r>
            <a:r>
              <a:rPr lang="zh-CN" altLang="en-US" sz="2000" dirty="0"/>
              <a:t>。</a:t>
            </a:r>
            <a:endParaRPr lang="en-US" altLang="zh-CN" sz="2000" dirty="0"/>
          </a:p>
          <a:p>
            <a:r>
              <a:rPr lang="zh-CN" altLang="en-US" sz="2000" b="0" i="0" dirty="0">
                <a:effectLst/>
                <a:latin typeface="Roboto" panose="02000000000000000000" pitchFamily="2" charset="0"/>
              </a:rPr>
              <a:t>查询</a:t>
            </a:r>
            <a:r>
              <a:rPr lang="en-US" altLang="zh-CN" sz="2000" b="0" i="0" dirty="0">
                <a:effectLst/>
                <a:latin typeface="Roboto" panose="02000000000000000000" pitchFamily="2" charset="0"/>
              </a:rPr>
              <a:t>                       </a:t>
            </a:r>
            <a:r>
              <a:rPr lang="zh-CN" altLang="en-US" sz="2000" b="0" i="0" dirty="0">
                <a:effectLst/>
                <a:latin typeface="Roboto" panose="02000000000000000000" pitchFamily="2" charset="0"/>
              </a:rPr>
              <a:t>、 键</a:t>
            </a:r>
            <a:r>
              <a:rPr lang="en-US" altLang="zh-CN" sz="2000" b="0" i="0" dirty="0">
                <a:effectLst/>
                <a:latin typeface="Roboto" panose="02000000000000000000" pitchFamily="2" charset="0"/>
              </a:rPr>
              <a:t>                         </a:t>
            </a:r>
            <a:r>
              <a:rPr lang="zh-CN" altLang="en-US" sz="2000" b="0" i="0" dirty="0">
                <a:effectLst/>
                <a:latin typeface="Roboto" panose="02000000000000000000" pitchFamily="2" charset="0"/>
              </a:rPr>
              <a:t>和 值</a:t>
            </a:r>
            <a:r>
              <a:rPr lang="en-US" altLang="zh-CN" sz="2000" b="0" i="0" dirty="0">
                <a:effectLst/>
                <a:latin typeface="Roboto" panose="02000000000000000000" pitchFamily="2" charset="0"/>
              </a:rPr>
              <a:t>                        </a:t>
            </a:r>
            <a:r>
              <a:rPr lang="zh-CN" altLang="en-US" sz="2000" b="0" i="0" dirty="0">
                <a:effectLst/>
                <a:latin typeface="Roboto" panose="02000000000000000000" pitchFamily="2" charset="0"/>
              </a:rPr>
              <a:t>的缩放点积注意力是：</a:t>
            </a:r>
            <a:endParaRPr lang="en-US" altLang="zh-CN" sz="2800" dirty="0"/>
          </a:p>
          <a:p>
            <a:endParaRPr lang="en-US" altLang="zh-CN" sz="2000" dirty="0"/>
          </a:p>
          <a:p>
            <a:endParaRPr lang="en-US" altLang="zh-CN" sz="2000" dirty="0"/>
          </a:p>
        </p:txBody>
      </p:sp>
      <p:pic>
        <p:nvPicPr>
          <p:cNvPr id="5" name="图片 4">
            <a:extLst>
              <a:ext uri="{FF2B5EF4-FFF2-40B4-BE49-F238E27FC236}">
                <a16:creationId xmlns:a16="http://schemas.microsoft.com/office/drawing/2014/main" id="{AD6E612A-F014-3C7A-B4B7-59821C7ED1FB}"/>
              </a:ext>
            </a:extLst>
          </p:cNvPr>
          <p:cNvPicPr>
            <a:picLocks noChangeAspect="1"/>
          </p:cNvPicPr>
          <p:nvPr/>
        </p:nvPicPr>
        <p:blipFill>
          <a:blip r:embed="rId2"/>
          <a:stretch>
            <a:fillRect/>
          </a:stretch>
        </p:blipFill>
        <p:spPr>
          <a:xfrm>
            <a:off x="2821231" y="1788036"/>
            <a:ext cx="2467319" cy="400106"/>
          </a:xfrm>
          <a:prstGeom prst="rect">
            <a:avLst/>
          </a:prstGeom>
        </p:spPr>
      </p:pic>
      <p:pic>
        <p:nvPicPr>
          <p:cNvPr id="7" name="图片 6">
            <a:extLst>
              <a:ext uri="{FF2B5EF4-FFF2-40B4-BE49-F238E27FC236}">
                <a16:creationId xmlns:a16="http://schemas.microsoft.com/office/drawing/2014/main" id="{F6E91E44-F905-ACC4-DB5A-DF34EABB9FFF}"/>
              </a:ext>
            </a:extLst>
          </p:cNvPr>
          <p:cNvPicPr>
            <a:picLocks noChangeAspect="1"/>
          </p:cNvPicPr>
          <p:nvPr/>
        </p:nvPicPr>
        <p:blipFill>
          <a:blip r:embed="rId3"/>
          <a:stretch>
            <a:fillRect/>
          </a:stretch>
        </p:blipFill>
        <p:spPr>
          <a:xfrm>
            <a:off x="1275448" y="3526432"/>
            <a:ext cx="1276528" cy="323895"/>
          </a:xfrm>
          <a:prstGeom prst="rect">
            <a:avLst/>
          </a:prstGeom>
        </p:spPr>
      </p:pic>
      <p:pic>
        <p:nvPicPr>
          <p:cNvPr id="9" name="图片 8">
            <a:extLst>
              <a:ext uri="{FF2B5EF4-FFF2-40B4-BE49-F238E27FC236}">
                <a16:creationId xmlns:a16="http://schemas.microsoft.com/office/drawing/2014/main" id="{631777E9-1CFE-2827-F8E5-F4D953F0B521}"/>
              </a:ext>
            </a:extLst>
          </p:cNvPr>
          <p:cNvPicPr>
            <a:picLocks noChangeAspect="1"/>
          </p:cNvPicPr>
          <p:nvPr/>
        </p:nvPicPr>
        <p:blipFill>
          <a:blip r:embed="rId4"/>
          <a:stretch>
            <a:fillRect/>
          </a:stretch>
        </p:blipFill>
        <p:spPr>
          <a:xfrm>
            <a:off x="3486831" y="3565174"/>
            <a:ext cx="1352739" cy="295316"/>
          </a:xfrm>
          <a:prstGeom prst="rect">
            <a:avLst/>
          </a:prstGeom>
        </p:spPr>
      </p:pic>
      <p:pic>
        <p:nvPicPr>
          <p:cNvPr id="11" name="图片 10">
            <a:extLst>
              <a:ext uri="{FF2B5EF4-FFF2-40B4-BE49-F238E27FC236}">
                <a16:creationId xmlns:a16="http://schemas.microsoft.com/office/drawing/2014/main" id="{EE4F1F5A-7535-C8BA-0854-3EA3C3E4D14B}"/>
              </a:ext>
            </a:extLst>
          </p:cNvPr>
          <p:cNvPicPr>
            <a:picLocks noChangeAspect="1"/>
          </p:cNvPicPr>
          <p:nvPr/>
        </p:nvPicPr>
        <p:blipFill>
          <a:blip r:embed="rId5"/>
          <a:stretch>
            <a:fillRect/>
          </a:stretch>
        </p:blipFill>
        <p:spPr>
          <a:xfrm>
            <a:off x="5855652" y="3555647"/>
            <a:ext cx="1333686" cy="314369"/>
          </a:xfrm>
          <a:prstGeom prst="rect">
            <a:avLst/>
          </a:prstGeom>
        </p:spPr>
      </p:pic>
      <p:pic>
        <p:nvPicPr>
          <p:cNvPr id="13" name="图片 12">
            <a:extLst>
              <a:ext uri="{FF2B5EF4-FFF2-40B4-BE49-F238E27FC236}">
                <a16:creationId xmlns:a16="http://schemas.microsoft.com/office/drawing/2014/main" id="{4300B6FE-F716-2A31-898F-254F38741A89}"/>
              </a:ext>
            </a:extLst>
          </p:cNvPr>
          <p:cNvPicPr>
            <a:picLocks noChangeAspect="1"/>
          </p:cNvPicPr>
          <p:nvPr/>
        </p:nvPicPr>
        <p:blipFill>
          <a:blip r:embed="rId6"/>
          <a:stretch>
            <a:fillRect/>
          </a:stretch>
        </p:blipFill>
        <p:spPr>
          <a:xfrm>
            <a:off x="2504857" y="4134169"/>
            <a:ext cx="3839111" cy="838317"/>
          </a:xfrm>
          <a:prstGeom prst="rect">
            <a:avLst/>
          </a:prstGeom>
        </p:spPr>
      </p:pic>
    </p:spTree>
    <p:extLst>
      <p:ext uri="{BB962C8B-B14F-4D97-AF65-F5344CB8AC3E}">
        <p14:creationId xmlns:p14="http://schemas.microsoft.com/office/powerpoint/2010/main" val="1532486171"/>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DeckTemplate-AWS">
  <a:themeElements>
    <a:clrScheme name="DeckTemplate-AWS">
      <a:dk1>
        <a:srgbClr val="474746"/>
      </a:dk1>
      <a:lt1>
        <a:srgbClr val="FFFFFF"/>
      </a:lt1>
      <a:dk2>
        <a:srgbClr val="A7A7A7"/>
      </a:dk2>
      <a:lt2>
        <a:srgbClr val="535353"/>
      </a:lt2>
      <a:accent1>
        <a:srgbClr val="FCB64C"/>
      </a:accent1>
      <a:accent2>
        <a:srgbClr val="F7A028"/>
      </a:accent2>
      <a:accent3>
        <a:srgbClr val="0C67AE"/>
      </a:accent3>
      <a:accent4>
        <a:srgbClr val="7BC233"/>
      </a:accent4>
      <a:accent5>
        <a:srgbClr val="FDD645"/>
      </a:accent5>
      <a:accent6>
        <a:srgbClr val="999A98"/>
      </a:accent6>
      <a:hlink>
        <a:srgbClr val="0000FF"/>
      </a:hlink>
      <a:folHlink>
        <a:srgbClr val="FF00FF"/>
      </a:folHlink>
    </a:clrScheme>
    <a:fontScheme name="DeckTemplate-AWS">
      <a:majorFont>
        <a:latin typeface="Arial"/>
        <a:ea typeface="Arial"/>
        <a:cs typeface="Arial"/>
      </a:majorFont>
      <a:minorFont>
        <a:latin typeface="Helvetica"/>
        <a:ea typeface="Helvetica"/>
        <a:cs typeface="Helvetica"/>
      </a:minorFont>
    </a:fontScheme>
    <a:fmtScheme name="DeckTemplate-AW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900"/>
          </a:spcBef>
          <a:spcAft>
            <a:spcPts val="0"/>
          </a:spcAft>
          <a:buClrTx/>
          <a:buSzTx/>
          <a:buFontTx/>
          <a:buNone/>
          <a:tabLst/>
          <a:defRPr kumimoji="0" sz="4000" b="1"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74746"/>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ckTemplate-AWS">
  <a:themeElements>
    <a:clrScheme name="DeckTemplate-AWS">
      <a:dk1>
        <a:srgbClr val="000000"/>
      </a:dk1>
      <a:lt1>
        <a:srgbClr val="FFFFFF"/>
      </a:lt1>
      <a:dk2>
        <a:srgbClr val="A7A7A7"/>
      </a:dk2>
      <a:lt2>
        <a:srgbClr val="535353"/>
      </a:lt2>
      <a:accent1>
        <a:srgbClr val="FCB64C"/>
      </a:accent1>
      <a:accent2>
        <a:srgbClr val="F7A028"/>
      </a:accent2>
      <a:accent3>
        <a:srgbClr val="0C67AE"/>
      </a:accent3>
      <a:accent4>
        <a:srgbClr val="7BC233"/>
      </a:accent4>
      <a:accent5>
        <a:srgbClr val="FDD645"/>
      </a:accent5>
      <a:accent6>
        <a:srgbClr val="999A98"/>
      </a:accent6>
      <a:hlink>
        <a:srgbClr val="0000FF"/>
      </a:hlink>
      <a:folHlink>
        <a:srgbClr val="FF00FF"/>
      </a:folHlink>
    </a:clrScheme>
    <a:fontScheme name="DeckTemplate-AWS">
      <a:majorFont>
        <a:latin typeface="Arial"/>
        <a:ea typeface="Arial"/>
        <a:cs typeface="Arial"/>
      </a:majorFont>
      <a:minorFont>
        <a:latin typeface="Helvetica"/>
        <a:ea typeface="Helvetica"/>
        <a:cs typeface="Helvetica"/>
      </a:minorFont>
    </a:fontScheme>
    <a:fmtScheme name="DeckTemplate-AW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900"/>
          </a:spcBef>
          <a:spcAft>
            <a:spcPts val="0"/>
          </a:spcAft>
          <a:buClrTx/>
          <a:buSzTx/>
          <a:buFontTx/>
          <a:buNone/>
          <a:tabLst/>
          <a:defRPr kumimoji="0" sz="4000" b="1"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74746"/>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1871</TotalTime>
  <Words>1266</Words>
  <Application>Microsoft Office PowerPoint</Application>
  <PresentationFormat>全屏显示(16:9)</PresentationFormat>
  <Paragraphs>159</Paragraphs>
  <Slides>26</Slides>
  <Notes>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26</vt:i4>
      </vt:variant>
    </vt:vector>
  </HeadingPairs>
  <TitlesOfParts>
    <vt:vector size="34" baseType="lpstr">
      <vt:lpstr>Arial Unicode MS</vt:lpstr>
      <vt:lpstr>Menlo</vt:lpstr>
      <vt:lpstr>Roboto</vt:lpstr>
      <vt:lpstr>等线</vt:lpstr>
      <vt:lpstr>Arial</vt:lpstr>
      <vt:lpstr>Cambria Math</vt:lpstr>
      <vt:lpstr>Times New Roman</vt:lpstr>
      <vt:lpstr>DeckTemplate-AWS</vt:lpstr>
      <vt:lpstr>PowerPoint 演示文稿</vt:lpstr>
      <vt:lpstr>注意力机制</vt:lpstr>
      <vt:lpstr>生物学中的注意力提示</vt:lpstr>
      <vt:lpstr>生物学中的注意力提示</vt:lpstr>
      <vt:lpstr>查询、键和值</vt:lpstr>
      <vt:lpstr>注意力的可视化</vt:lpstr>
      <vt:lpstr>注意力评分函数</vt:lpstr>
      <vt:lpstr>注意力评分函数</vt:lpstr>
      <vt:lpstr>注意力评分函数</vt:lpstr>
      <vt:lpstr>Seq2seq 与注意力机制</vt:lpstr>
      <vt:lpstr>Bahdanau注意力模型</vt:lpstr>
      <vt:lpstr>变换器模型 （Transformer）</vt:lpstr>
      <vt:lpstr>Transformer模型</vt:lpstr>
      <vt:lpstr>Transformer模型</vt:lpstr>
      <vt:lpstr>Transformer模型</vt:lpstr>
      <vt:lpstr>Transformer模型</vt:lpstr>
      <vt:lpstr>自注意力机制</vt:lpstr>
      <vt:lpstr>自注意力机制</vt:lpstr>
      <vt:lpstr>Transformer模型架构</vt:lpstr>
      <vt:lpstr>多头注意力机制（Multi-head Attention）</vt:lpstr>
      <vt:lpstr>位置前馈网络</vt:lpstr>
      <vt:lpstr>添加与归一化</vt:lpstr>
      <vt:lpstr>位置编码</vt:lpstr>
      <vt:lpstr>预测</vt:lpstr>
      <vt:lpstr>Vision Transformer</vt:lpstr>
      <vt:lpstr>Vision Transformer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Administrator</cp:lastModifiedBy>
  <cp:revision>110</cp:revision>
  <dcterms:modified xsi:type="dcterms:W3CDTF">2023-05-29T08:23:12Z</dcterms:modified>
</cp:coreProperties>
</file>